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05  </a:t>
            </a:r>
            <a:r>
              <a:rPr lang="zh-TW" altLang="en-US" smtClean="0"/>
              <a:t>檔案權限設定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Linux</a:t>
            </a:r>
            <a:r>
              <a:rPr lang="zh-TW" altLang="en-US" dirty="0"/>
              <a:t>中，每一個檔案都有三種存取權限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lvl="1"/>
            <a:r>
              <a:rPr lang="zh-TW" altLang="en-US" dirty="0" smtClean="0"/>
              <a:t>擁有</a:t>
            </a:r>
            <a:r>
              <a:rPr lang="zh-TW" altLang="en-US" dirty="0"/>
              <a:t>此檔案的使用者權限</a:t>
            </a:r>
          </a:p>
          <a:p>
            <a:pPr lvl="1"/>
            <a:r>
              <a:rPr lang="zh-TW" altLang="en-US" dirty="0" smtClean="0"/>
              <a:t>擁有</a:t>
            </a:r>
            <a:r>
              <a:rPr lang="zh-TW" altLang="en-US" dirty="0"/>
              <a:t>此檔案的群組權限</a:t>
            </a:r>
          </a:p>
          <a:p>
            <a:pPr lvl="1"/>
            <a:r>
              <a:rPr lang="zh-TW" altLang="en-US" dirty="0" smtClean="0"/>
              <a:t>其它</a:t>
            </a:r>
            <a:r>
              <a:rPr lang="zh-TW" altLang="en-US" dirty="0"/>
              <a:t>人權限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722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檢視目錄及檔案權限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624" y="1844824"/>
            <a:ext cx="621304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9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權限的意義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624" y="1772816"/>
            <a:ext cx="5166808" cy="10821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647" y="3320988"/>
            <a:ext cx="5174428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數值</a:t>
            </a:r>
            <a:r>
              <a:rPr lang="zh-TW" altLang="en-US" dirty="0"/>
              <a:t>表示法權限的變化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620" y="1988840"/>
            <a:ext cx="5159187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chmod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chmod</a:t>
            </a:r>
            <a:r>
              <a:rPr lang="zh-HK" altLang="zh-TW" dirty="0"/>
              <a:t>指令可用來</a:t>
            </a:r>
            <a:r>
              <a:rPr lang="zh-TW" altLang="zh-TW" dirty="0"/>
              <a:t>變更檔案權限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239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chgrp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chgrp</a:t>
            </a:r>
            <a:r>
              <a:rPr lang="zh-TW" altLang="en-US" dirty="0"/>
              <a:t>指令，可用來變更檔案或目錄的擁有群組</a:t>
            </a:r>
          </a:p>
        </p:txBody>
      </p:sp>
    </p:spTree>
    <p:extLst>
      <p:ext uri="{BB962C8B-B14F-4D97-AF65-F5344CB8AC3E}">
        <p14:creationId xmlns:p14="http://schemas.microsoft.com/office/powerpoint/2010/main" val="176998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chown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chown</a:t>
            </a:r>
            <a:r>
              <a:rPr lang="zh-TW" altLang="en-US" dirty="0"/>
              <a:t>指令，可變更檔案擁有者及群組。</a:t>
            </a:r>
          </a:p>
        </p:txBody>
      </p:sp>
    </p:spTree>
    <p:extLst>
      <p:ext uri="{BB962C8B-B14F-4D97-AF65-F5344CB8AC3E}">
        <p14:creationId xmlns:p14="http://schemas.microsoft.com/office/powerpoint/2010/main" val="256645630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86</Words>
  <Application>Microsoft Office PowerPoint</Application>
  <PresentationFormat>寬螢幕</PresentationFormat>
  <Paragraphs>15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Century Gothic</vt:lpstr>
      <vt:lpstr>Wingdings 3</vt:lpstr>
      <vt:lpstr>絲縷</vt:lpstr>
      <vt:lpstr>05  檔案權限設定</vt:lpstr>
      <vt:lpstr>簡介</vt:lpstr>
      <vt:lpstr>檢視目錄及檔案權限</vt:lpstr>
      <vt:lpstr>權限的意義</vt:lpstr>
      <vt:lpstr>數值表示法權限的變化</vt:lpstr>
      <vt:lpstr>chmod 指令</vt:lpstr>
      <vt:lpstr>chgrp 指令</vt:lpstr>
      <vt:lpstr>chown 指令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2024-01-16T09:19:23Z</dcterms:created>
  <dcterms:modified xsi:type="dcterms:W3CDTF">2024-02-13T08:23:11Z</dcterms:modified>
</cp:coreProperties>
</file>