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  </a:t>
            </a:r>
            <a:r>
              <a:rPr lang="zh-TW" altLang="en-US" smtClean="0"/>
              <a:t>管理套件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apt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Ubuntu</a:t>
            </a:r>
            <a:r>
              <a:rPr lang="zh-TW" altLang="en-US" dirty="0"/>
              <a:t>常用的軟體套件管理指令分散在</a:t>
            </a:r>
            <a:r>
              <a:rPr lang="en-US" altLang="zh-TW" dirty="0"/>
              <a:t>apt-get</a:t>
            </a:r>
            <a:r>
              <a:rPr lang="zh-TW" altLang="en-US" dirty="0"/>
              <a:t>、</a:t>
            </a:r>
            <a:r>
              <a:rPr lang="en-US" altLang="zh-TW" dirty="0"/>
              <a:t>apt-cache</a:t>
            </a:r>
            <a:r>
              <a:rPr lang="zh-TW" altLang="en-US" dirty="0"/>
              <a:t>和</a:t>
            </a:r>
            <a:r>
              <a:rPr lang="en-US" altLang="zh-TW" dirty="0"/>
              <a:t>apt-</a:t>
            </a:r>
            <a:r>
              <a:rPr lang="en-US" altLang="zh-TW" dirty="0" err="1"/>
              <a:t>config</a:t>
            </a:r>
            <a:r>
              <a:rPr lang="zh-TW" altLang="en-US" dirty="0"/>
              <a:t>等指令中，為了方便使用者管理軟體套件，在</a:t>
            </a:r>
            <a:r>
              <a:rPr lang="en-US" altLang="zh-TW" dirty="0"/>
              <a:t>Ubuntu 16.04</a:t>
            </a:r>
            <a:r>
              <a:rPr lang="zh-TW" altLang="en-US" dirty="0"/>
              <a:t>開始引入</a:t>
            </a:r>
            <a:r>
              <a:rPr lang="en-US" altLang="zh-TW" dirty="0"/>
              <a:t>apt</a:t>
            </a:r>
            <a:r>
              <a:rPr lang="zh-TW" altLang="en-US" dirty="0"/>
              <a:t>指令，此指令相當於上述</a:t>
            </a:r>
            <a:r>
              <a:rPr lang="en-US" altLang="zh-TW" dirty="0"/>
              <a:t>3</a:t>
            </a:r>
            <a:r>
              <a:rPr lang="zh-TW" altLang="en-US" dirty="0"/>
              <a:t>個指令的常用指令及選項集合。</a:t>
            </a:r>
          </a:p>
        </p:txBody>
      </p:sp>
    </p:spTree>
    <p:extLst>
      <p:ext uri="{BB962C8B-B14F-4D97-AF65-F5344CB8AC3E}">
        <p14:creationId xmlns:p14="http://schemas.microsoft.com/office/powerpoint/2010/main" val="180874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apt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28" y="1556791"/>
            <a:ext cx="4572508" cy="50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的使用與維護過程中，我們需要時常安裝和卸載軟體套件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  <a:r>
              <a:rPr lang="zh-TW" altLang="en-US" dirty="0"/>
              <a:t>的開源軟體套件豐富，但在安裝時需要考慮到依賴性的問題。</a:t>
            </a:r>
          </a:p>
        </p:txBody>
      </p:sp>
    </p:spTree>
    <p:extLst>
      <p:ext uri="{BB962C8B-B14F-4D97-AF65-F5344CB8AC3E}">
        <p14:creationId xmlns:p14="http://schemas.microsoft.com/office/powerpoint/2010/main" val="115698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軟體套件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dpkg</a:t>
            </a:r>
            <a:r>
              <a:rPr lang="zh-TW" altLang="en-US" dirty="0"/>
              <a:t>是</a:t>
            </a:r>
            <a:r>
              <a:rPr lang="en-US" altLang="zh-TW" dirty="0" err="1"/>
              <a:t>Debian</a:t>
            </a:r>
            <a:r>
              <a:rPr lang="zh-TW" altLang="en-US" dirty="0"/>
              <a:t>套件管理系統，也是</a:t>
            </a:r>
            <a:r>
              <a:rPr lang="en-US" altLang="zh-TW" dirty="0"/>
              <a:t>Ubuntu</a:t>
            </a:r>
            <a:r>
              <a:rPr lang="zh-TW" altLang="en-US" dirty="0"/>
              <a:t>的套件管理系統，可用來協助使用者輕鬆安裝和刪除套件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Ubuntu</a:t>
            </a:r>
            <a:r>
              <a:rPr lang="zh-TW" altLang="en-US" dirty="0"/>
              <a:t>中，我們可以使用</a:t>
            </a:r>
            <a:r>
              <a:rPr lang="en-US" altLang="zh-TW" dirty="0"/>
              <a:t>apt-get</a:t>
            </a:r>
            <a:r>
              <a:rPr lang="zh-TW" altLang="en-US" dirty="0"/>
              <a:t>指令來管理套件。在</a:t>
            </a:r>
            <a:r>
              <a:rPr lang="en-US" altLang="zh-TW" dirty="0"/>
              <a:t>apt-get</a:t>
            </a:r>
            <a:r>
              <a:rPr lang="zh-TW" altLang="en-US" dirty="0"/>
              <a:t>的背後，會使用</a:t>
            </a:r>
            <a:r>
              <a:rPr lang="en-US" altLang="zh-TW" dirty="0" err="1"/>
              <a:t>dpkg</a:t>
            </a:r>
            <a:r>
              <a:rPr lang="zh-TW" altLang="en-US" dirty="0"/>
              <a:t>來進行實際的套件管理工作。</a:t>
            </a:r>
          </a:p>
        </p:txBody>
      </p:sp>
    </p:spTree>
    <p:extLst>
      <p:ext uri="{BB962C8B-B14F-4D97-AF65-F5344CB8AC3E}">
        <p14:creationId xmlns:p14="http://schemas.microsoft.com/office/powerpoint/2010/main" val="286215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dpkg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dpkg</a:t>
            </a:r>
            <a:r>
              <a:rPr lang="zh-TW" altLang="en-US" dirty="0"/>
              <a:t>指令可用來管理套件</a:t>
            </a:r>
          </a:p>
        </p:txBody>
      </p:sp>
    </p:spTree>
    <p:extLst>
      <p:ext uri="{BB962C8B-B14F-4D97-AF65-F5344CB8AC3E}">
        <p14:creationId xmlns:p14="http://schemas.microsoft.com/office/powerpoint/2010/main" val="335349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apt-get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apt-get</a:t>
            </a:r>
            <a:r>
              <a:rPr lang="zh-TW" altLang="en-US" dirty="0"/>
              <a:t>指令可用來管理套件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apt-get</a:t>
            </a:r>
            <a:r>
              <a:rPr lang="zh-TW" altLang="en-US" dirty="0"/>
              <a:t>預設使用</a:t>
            </a:r>
            <a:r>
              <a:rPr lang="en-US" altLang="zh-TW" dirty="0"/>
              <a:t>Ubuntu</a:t>
            </a:r>
            <a:r>
              <a:rPr lang="zh-TW" altLang="en-US" dirty="0"/>
              <a:t>的官方網站為套件的存儲庫 </a:t>
            </a:r>
            <a:r>
              <a:rPr lang="en-US" altLang="zh-TW" dirty="0"/>
              <a:t>(Repository)</a:t>
            </a:r>
            <a:r>
              <a:rPr lang="zh-TW" altLang="en-US" dirty="0"/>
              <a:t>，所以當我們以</a:t>
            </a:r>
            <a:r>
              <a:rPr lang="en-US" altLang="zh-TW" dirty="0"/>
              <a:t>apt-get</a:t>
            </a:r>
            <a:r>
              <a:rPr lang="zh-TW" altLang="en-US" dirty="0"/>
              <a:t>安裝套件時，會自動到儲藏庫下載該套件。</a:t>
            </a:r>
          </a:p>
        </p:txBody>
      </p:sp>
    </p:spTree>
    <p:extLst>
      <p:ext uri="{BB962C8B-B14F-4D97-AF65-F5344CB8AC3E}">
        <p14:creationId xmlns:p14="http://schemas.microsoft.com/office/powerpoint/2010/main" val="20721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apt-cache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apt-cache</a:t>
            </a:r>
            <a:r>
              <a:rPr lang="zh-TW" altLang="en-US" dirty="0"/>
              <a:t>指令可用來顯示套件的存儲庫的多種資訊，這些資訊來自</a:t>
            </a:r>
            <a:r>
              <a:rPr lang="en-US" altLang="zh-TW" dirty="0" err="1"/>
              <a:t>sources.list</a:t>
            </a:r>
            <a:r>
              <a:rPr lang="zh-TW" altLang="en-US" dirty="0"/>
              <a:t>檔案內收集各個不同來源的快取資料。</a:t>
            </a:r>
          </a:p>
        </p:txBody>
      </p:sp>
    </p:spTree>
    <p:extLst>
      <p:ext uri="{BB962C8B-B14F-4D97-AF65-F5344CB8AC3E}">
        <p14:creationId xmlns:p14="http://schemas.microsoft.com/office/powerpoint/2010/main" val="21846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安裝調校套件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練習安裝桌面版的調校套件，來調校桌面環境，如調校佈景主題、視窗邊框、圖示、字型</a:t>
            </a:r>
            <a:r>
              <a:rPr lang="en-US" altLang="zh-TW" dirty="0"/>
              <a:t>……</a:t>
            </a:r>
            <a:r>
              <a:rPr lang="zh-TW" altLang="en-US" dirty="0"/>
              <a:t>等等。</a:t>
            </a:r>
          </a:p>
        </p:txBody>
      </p:sp>
    </p:spTree>
    <p:extLst>
      <p:ext uri="{BB962C8B-B14F-4D97-AF65-F5344CB8AC3E}">
        <p14:creationId xmlns:p14="http://schemas.microsoft.com/office/powerpoint/2010/main" val="169349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安裝 </a:t>
            </a:r>
            <a:r>
              <a:rPr lang="en-US" altLang="zh-TW" dirty="0" err="1" smtClean="0"/>
              <a:t>ghex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ghex</a:t>
            </a:r>
            <a:r>
              <a:rPr lang="zh-TW" altLang="en-US" dirty="0"/>
              <a:t>套件是二進制文件編輯器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，我們以一個實作範例，來練習搜尋、安裝及使用</a:t>
            </a:r>
            <a:r>
              <a:rPr lang="en-US" altLang="zh-TW" dirty="0" err="1"/>
              <a:t>ghex</a:t>
            </a:r>
            <a:r>
              <a:rPr lang="zh-TW" altLang="en-US" dirty="0"/>
              <a:t>套件。</a:t>
            </a:r>
          </a:p>
        </p:txBody>
      </p:sp>
    </p:spTree>
    <p:extLst>
      <p:ext uri="{BB962C8B-B14F-4D97-AF65-F5344CB8AC3E}">
        <p14:creationId xmlns:p14="http://schemas.microsoft.com/office/powerpoint/2010/main" val="89363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VS Code 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Visual Studio Code (VS Code) </a:t>
            </a:r>
            <a:r>
              <a:rPr lang="zh-TW" altLang="en-US" dirty="0"/>
              <a:t>是一款由微軟開發的跨平台的文字編輯器，此軟體不僅免費，支援多種程式語言的編寫，且開發環境功能完整，是一款深受大家喜愛的編輯器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，我們來練習如何在</a:t>
            </a:r>
            <a:r>
              <a:rPr lang="en-US" altLang="zh-TW" dirty="0"/>
              <a:t>Ubuntu 22.04</a:t>
            </a:r>
            <a:r>
              <a:rPr lang="zh-TW" altLang="en-US" dirty="0"/>
              <a:t>桌面版中安裝此軟體。</a:t>
            </a:r>
          </a:p>
        </p:txBody>
      </p:sp>
    </p:spTree>
    <p:extLst>
      <p:ext uri="{BB962C8B-B14F-4D97-AF65-F5344CB8AC3E}">
        <p14:creationId xmlns:p14="http://schemas.microsoft.com/office/powerpoint/2010/main" val="428286162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375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06  管理套件</vt:lpstr>
      <vt:lpstr>簡介</vt:lpstr>
      <vt:lpstr>Linux 軟體套件</vt:lpstr>
      <vt:lpstr>dpkg 指令</vt:lpstr>
      <vt:lpstr>apt-get 指令</vt:lpstr>
      <vt:lpstr>apt-cache 指令</vt:lpstr>
      <vt:lpstr>實習 : 安裝調校套件</vt:lpstr>
      <vt:lpstr>實習 : 安裝 ghex</vt:lpstr>
      <vt:lpstr>實習 : 安裝 VS Code 編輯器</vt:lpstr>
      <vt:lpstr>apt 指令</vt:lpstr>
      <vt:lpstr>apt 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2024-02-13T08:31:13Z</dcterms:modified>
</cp:coreProperties>
</file>