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07  </a:t>
            </a:r>
            <a:r>
              <a:rPr lang="zh-TW" altLang="en-US" smtClean="0"/>
              <a:t>重導與檔案查詢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find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639" y="1905000"/>
            <a:ext cx="5182049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78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grep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grep</a:t>
            </a:r>
            <a:r>
              <a:rPr lang="zh-TW" altLang="en-US" dirty="0"/>
              <a:t>指令可用來尋找檔案內容中包含字串的檔案，此指令可使用正規表示法來搜尋檔案，並把結果顯示出來。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652" y="3248980"/>
            <a:ext cx="5166808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的每一個指令，可視為一個任務，</a:t>
            </a:r>
            <a:r>
              <a:rPr lang="en-US" altLang="zh-TW" dirty="0"/>
              <a:t>Linux</a:t>
            </a:r>
            <a:r>
              <a:rPr lang="zh-TW" altLang="en-US" dirty="0"/>
              <a:t>可以很有效率地執行一個指令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本章中，我們要學習使用管道技術，讓我們可以組合多個指令，來實現複雜的任務，並學習輸入輸出的重導技術，讓我們可以讀取使用者的輸入並將其輸出至檔案中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有時</a:t>
            </a:r>
            <a:r>
              <a:rPr lang="zh-TW" altLang="en-US" dirty="0"/>
              <a:t>我們會忘了某個檔案儲存在</a:t>
            </a:r>
            <a:r>
              <a:rPr lang="en-US" altLang="zh-TW" dirty="0"/>
              <a:t>Linux</a:t>
            </a:r>
            <a:r>
              <a:rPr lang="zh-TW" altLang="en-US" dirty="0"/>
              <a:t>系統中的那個目錄中，所以在本章中，我們也將學習查尋檔案的方法。</a:t>
            </a:r>
          </a:p>
        </p:txBody>
      </p:sp>
    </p:spTree>
    <p:extLst>
      <p:ext uri="{BB962C8B-B14F-4D97-AF65-F5344CB8AC3E}">
        <p14:creationId xmlns:p14="http://schemas.microsoft.com/office/powerpoint/2010/main" val="175850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輸入重</a:t>
            </a:r>
            <a:r>
              <a:rPr lang="zh-TW" altLang="en-US" dirty="0" smtClean="0"/>
              <a:t>導 </a:t>
            </a:r>
            <a:r>
              <a:rPr lang="en-US" altLang="zh-TW" dirty="0" smtClean="0"/>
              <a:t>(&lt; ) : </a:t>
            </a:r>
            <a:r>
              <a:rPr lang="zh-TW" altLang="en-US" dirty="0" smtClean="0"/>
              <a:t>更改</a:t>
            </a:r>
            <a:r>
              <a:rPr lang="zh-TW" altLang="en-US" dirty="0"/>
              <a:t>程序的數據輸入方式，不是來自標準輸入的鍵盤，而可以是一個檔案的內容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輸出重</a:t>
            </a:r>
            <a:r>
              <a:rPr lang="zh-TW" altLang="en-US" dirty="0" smtClean="0"/>
              <a:t>導 </a:t>
            </a:r>
            <a:r>
              <a:rPr lang="en-US" altLang="zh-TW" dirty="0" smtClean="0"/>
              <a:t>(&gt;, &gt;&gt;) : </a:t>
            </a:r>
            <a:r>
              <a:rPr lang="zh-TW" altLang="en-US" dirty="0" smtClean="0"/>
              <a:t>將</a:t>
            </a:r>
            <a:r>
              <a:rPr lang="zh-TW" altLang="en-US" dirty="0"/>
              <a:t>指令的正常輸出結果，保存至指定的檔案中，而不是直接顯示在標準輸出的螢幕上。</a:t>
            </a:r>
          </a:p>
        </p:txBody>
      </p:sp>
    </p:spTree>
    <p:extLst>
      <p:ext uri="{BB962C8B-B14F-4D97-AF65-F5344CB8AC3E}">
        <p14:creationId xmlns:p14="http://schemas.microsoft.com/office/powerpoint/2010/main" val="271854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管道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管道 </a:t>
            </a:r>
            <a:r>
              <a:rPr lang="en-US" altLang="zh-TW" dirty="0" smtClean="0"/>
              <a:t>( | ) : </a:t>
            </a:r>
            <a:r>
              <a:rPr lang="zh-TW" altLang="en-US" dirty="0" smtClean="0"/>
              <a:t>將</a:t>
            </a:r>
            <a:r>
              <a:rPr lang="zh-TW" altLang="en-US" dirty="0"/>
              <a:t>前一個指令的標準輸出作為下一個指令的標準輸入來處理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tee : </a:t>
            </a:r>
            <a:r>
              <a:rPr lang="zh-TW" altLang="en-US" dirty="0" smtClean="0"/>
              <a:t>從</a:t>
            </a:r>
            <a:r>
              <a:rPr lang="zh-TW" altLang="en-US" dirty="0"/>
              <a:t>標準輸入讀取數據，將其內容輸出到標準輸出，同時保存成檔案。</a:t>
            </a:r>
          </a:p>
        </p:txBody>
      </p:sp>
    </p:spTree>
    <p:extLst>
      <p:ext uri="{BB962C8B-B14F-4D97-AF65-F5344CB8AC3E}">
        <p14:creationId xmlns:p14="http://schemas.microsoft.com/office/powerpoint/2010/main" val="387191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重導操作符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631" y="2096852"/>
            <a:ext cx="5159187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8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重導操作符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/dev/null : </a:t>
            </a:r>
            <a:r>
              <a:rPr lang="zh-TW" altLang="en-US" dirty="0" smtClean="0"/>
              <a:t>是</a:t>
            </a:r>
            <a:r>
              <a:rPr lang="zh-TW" altLang="en-US" dirty="0"/>
              <a:t>一個特殊設備，所有寫入的內容都會不見。</a:t>
            </a:r>
          </a:p>
        </p:txBody>
      </p:sp>
    </p:spTree>
    <p:extLst>
      <p:ext uri="{BB962C8B-B14F-4D97-AF65-F5344CB8AC3E}">
        <p14:creationId xmlns:p14="http://schemas.microsoft.com/office/powerpoint/2010/main" val="357072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查看可執行檔案路徑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which : </a:t>
            </a:r>
            <a:r>
              <a:rPr lang="zh-TW" altLang="en-US" dirty="0" smtClean="0"/>
              <a:t>查看</a:t>
            </a:r>
            <a:r>
              <a:rPr lang="zh-TW" altLang="en-US" dirty="0"/>
              <a:t>可執行檔案的位置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whereis</a:t>
            </a:r>
            <a:r>
              <a:rPr lang="en-US" altLang="zh-TW" dirty="0" smtClean="0"/>
              <a:t> : </a:t>
            </a:r>
            <a:r>
              <a:rPr lang="zh-TW" altLang="en-US" dirty="0" smtClean="0"/>
              <a:t>查看</a:t>
            </a:r>
            <a:r>
              <a:rPr lang="zh-TW" altLang="en-US" dirty="0"/>
              <a:t>可執行檔案及相關檔案的位置。</a:t>
            </a:r>
          </a:p>
        </p:txBody>
      </p:sp>
    </p:spTree>
    <p:extLst>
      <p:ext uri="{BB962C8B-B14F-4D97-AF65-F5344CB8AC3E}">
        <p14:creationId xmlns:p14="http://schemas.microsoft.com/office/powerpoint/2010/main" val="422766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locate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若我們已知檔案的名稱，但不確定檔案的位置，此時我們可以使用</a:t>
            </a:r>
            <a:r>
              <a:rPr lang="en-US" altLang="zh-TW" dirty="0"/>
              <a:t>locate</a:t>
            </a:r>
            <a:r>
              <a:rPr lang="zh-TW" altLang="en-US" dirty="0"/>
              <a:t>指令來取得檔案的路徑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locate</a:t>
            </a:r>
            <a:r>
              <a:rPr lang="zh-TW" altLang="en-US" dirty="0"/>
              <a:t>指令可配合資料庫的快取，來快速搜尋檔案位置。資料庫位於</a:t>
            </a:r>
            <a:r>
              <a:rPr lang="en-US" altLang="zh-TW" dirty="0"/>
              <a:t>【/</a:t>
            </a:r>
            <a:r>
              <a:rPr lang="en-US" altLang="zh-TW" dirty="0" err="1"/>
              <a:t>var</a:t>
            </a:r>
            <a:r>
              <a:rPr lang="en-US" altLang="zh-TW" dirty="0"/>
              <a:t>/lib/</a:t>
            </a:r>
            <a:r>
              <a:rPr lang="en-US" altLang="zh-TW" dirty="0" err="1"/>
              <a:t>mlocate</a:t>
            </a:r>
            <a:r>
              <a:rPr lang="en-US" altLang="zh-TW" dirty="0"/>
              <a:t>/</a:t>
            </a:r>
            <a:r>
              <a:rPr lang="en-US" altLang="zh-TW" dirty="0" err="1"/>
              <a:t>mlocate.db</a:t>
            </a:r>
            <a:r>
              <a:rPr lang="en-US" altLang="zh-TW" dirty="0"/>
              <a:t>】</a:t>
            </a:r>
            <a:r>
              <a:rPr lang="zh-TW" altLang="en-US" dirty="0"/>
              <a:t>，會儲存本地端所有檔案的訊息，所以在使用</a:t>
            </a:r>
            <a:r>
              <a:rPr lang="en-US" altLang="zh-TW" dirty="0"/>
              <a:t>locate</a:t>
            </a:r>
            <a:r>
              <a:rPr lang="zh-TW" altLang="en-US" dirty="0"/>
              <a:t>指令時，建議先更新此資料庫，不然我們可能會找不到最新建立的檔案。</a:t>
            </a:r>
          </a:p>
        </p:txBody>
      </p:sp>
    </p:spTree>
    <p:extLst>
      <p:ext uri="{BB962C8B-B14F-4D97-AF65-F5344CB8AC3E}">
        <p14:creationId xmlns:p14="http://schemas.microsoft.com/office/powerpoint/2010/main" val="350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find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</a:t>
            </a:r>
            <a:r>
              <a:rPr lang="zh-TW" altLang="en-US" dirty="0"/>
              <a:t>指令是</a:t>
            </a:r>
            <a:r>
              <a:rPr lang="en-US" altLang="zh-TW" dirty="0"/>
              <a:t>Linux</a:t>
            </a:r>
            <a:r>
              <a:rPr lang="zh-TW" altLang="en-US" dirty="0"/>
              <a:t>強大搜尋檔案的指令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find</a:t>
            </a:r>
            <a:r>
              <a:rPr lang="zh-TW" altLang="en-US" dirty="0"/>
              <a:t>是一種即時執行的指令，所以不需像</a:t>
            </a:r>
            <a:r>
              <a:rPr lang="en-US" altLang="zh-TW" dirty="0"/>
              <a:t>locate</a:t>
            </a:r>
            <a:r>
              <a:rPr lang="zh-TW" altLang="en-US" dirty="0"/>
              <a:t>指令，需要在使用前更新檔案資料庫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/>
              <a:t>find</a:t>
            </a:r>
            <a:r>
              <a:rPr lang="zh-TW" altLang="en-US" dirty="0"/>
              <a:t>指令搜尋檔案時，我們可以指定開始的目錄</a:t>
            </a:r>
          </a:p>
        </p:txBody>
      </p:sp>
    </p:spTree>
    <p:extLst>
      <p:ext uri="{BB962C8B-B14F-4D97-AF65-F5344CB8AC3E}">
        <p14:creationId xmlns:p14="http://schemas.microsoft.com/office/powerpoint/2010/main" val="163139399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424</Words>
  <Application>Microsoft Office PowerPoint</Application>
  <PresentationFormat>寬螢幕</PresentationFormat>
  <Paragraphs>27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Century Gothic</vt:lpstr>
      <vt:lpstr>Wingdings 3</vt:lpstr>
      <vt:lpstr>絲縷</vt:lpstr>
      <vt:lpstr>07  重導與檔案查詢</vt:lpstr>
      <vt:lpstr>簡介</vt:lpstr>
      <vt:lpstr>重導</vt:lpstr>
      <vt:lpstr>管道</vt:lpstr>
      <vt:lpstr>重導操作符</vt:lpstr>
      <vt:lpstr>重導操作符</vt:lpstr>
      <vt:lpstr>查看可執行檔案路徑</vt:lpstr>
      <vt:lpstr>locate 指令</vt:lpstr>
      <vt:lpstr>find 指令</vt:lpstr>
      <vt:lpstr>find 指令</vt:lpstr>
      <vt:lpstr>grep 指令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2024-01-16T09:19:23Z</dcterms:created>
  <dcterms:modified xsi:type="dcterms:W3CDTF">2024-02-13T08:42:49Z</dcterms:modified>
</cp:coreProperties>
</file>