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08  </a:t>
            </a:r>
            <a:r>
              <a:rPr lang="zh-TW" altLang="en-US" smtClean="0"/>
              <a:t>檔案打包與壓縮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zip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zip</a:t>
            </a:r>
            <a:r>
              <a:rPr lang="zh-HK" altLang="zh-TW" dirty="0"/>
              <a:t>指令可以</a:t>
            </a:r>
            <a:r>
              <a:rPr lang="zh-TW" altLang="zh-TW" dirty="0"/>
              <a:t>檔案壓縮</a:t>
            </a:r>
            <a:r>
              <a:rPr lang="zh-HK" altLang="zh-TW" dirty="0"/>
              <a:t>成【</a:t>
            </a:r>
            <a:r>
              <a:rPr lang="en-US" altLang="zh-TW" dirty="0"/>
              <a:t>.zip</a:t>
            </a:r>
            <a:r>
              <a:rPr lang="zh-HK" altLang="zh-TW" dirty="0"/>
              <a:t>】，此為</a:t>
            </a:r>
            <a:r>
              <a:rPr lang="en-US" altLang="zh-TW" dirty="0"/>
              <a:t>windows</a:t>
            </a:r>
            <a:r>
              <a:rPr lang="zh-HK" altLang="zh-TW" dirty="0"/>
              <a:t>作業系統常見的壓縮檔格式。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92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unzip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unzip</a:t>
            </a:r>
            <a:r>
              <a:rPr lang="zh-HK" altLang="zh-TW" dirty="0"/>
              <a:t>指令可用來</a:t>
            </a:r>
            <a:r>
              <a:rPr lang="zh-TW" altLang="zh-TW" dirty="0"/>
              <a:t>解壓縮【</a:t>
            </a:r>
            <a:r>
              <a:rPr lang="en-US" altLang="zh-TW" dirty="0"/>
              <a:t>.zip</a:t>
            </a:r>
            <a:r>
              <a:rPr lang="zh-TW" altLang="zh-TW"/>
              <a:t>】檔案。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檔案打包和壓縮檔案的好處是可以節省磁碟的使用空間，且可以加快檔案的傳輸速度。</a:t>
            </a:r>
          </a:p>
        </p:txBody>
      </p:sp>
    </p:spTree>
    <p:extLst>
      <p:ext uri="{BB962C8B-B14F-4D97-AF65-F5344CB8AC3E}">
        <p14:creationId xmlns:p14="http://schemas.microsoft.com/office/powerpoint/2010/main" val="1020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tar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</a:t>
            </a:r>
            <a:r>
              <a:rPr lang="zh-TW" altLang="en-US" dirty="0"/>
              <a:t>指令可用來打包檔案</a:t>
            </a:r>
          </a:p>
        </p:txBody>
      </p:sp>
    </p:spTree>
    <p:extLst>
      <p:ext uri="{BB962C8B-B14F-4D97-AF65-F5344CB8AC3E}">
        <p14:creationId xmlns:p14="http://schemas.microsoft.com/office/powerpoint/2010/main" val="236732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gzip</a:t>
            </a:r>
            <a:r>
              <a:rPr lang="en-US" altLang="zh-TW" dirty="0" smtClean="0"/>
              <a:t> </a:t>
            </a:r>
            <a:r>
              <a:rPr lang="zh-TW" altLang="en-US" dirty="0" smtClean="0"/>
              <a:t>壓縮檔案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我們可以使用</a:t>
            </a:r>
            <a:r>
              <a:rPr lang="en-US" altLang="zh-TW" dirty="0" err="1"/>
              <a:t>gzip</a:t>
            </a:r>
            <a:r>
              <a:rPr lang="zh-TW" altLang="en-US" dirty="0"/>
              <a:t>方法來壓縮檔案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gzip</a:t>
            </a:r>
            <a:r>
              <a:rPr lang="zh-TW" altLang="en-US" dirty="0"/>
              <a:t>是一種很受歡迎的壓縮方法，它的壓縮速度很快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HK" altLang="zh-TW" dirty="0"/>
              <a:t>我們可以在</a:t>
            </a:r>
            <a:r>
              <a:rPr lang="en-US" altLang="zh-TW" dirty="0"/>
              <a:t>tar</a:t>
            </a:r>
            <a:r>
              <a:rPr lang="zh-HK" altLang="zh-TW" dirty="0"/>
              <a:t>指令中加入【</a:t>
            </a:r>
            <a:r>
              <a:rPr lang="en-US" altLang="zh-TW" dirty="0"/>
              <a:t>-z</a:t>
            </a:r>
            <a:r>
              <a:rPr lang="zh-HK" altLang="zh-TW" dirty="0"/>
              <a:t>】選項，呼叫</a:t>
            </a:r>
            <a:r>
              <a:rPr lang="en-US" altLang="zh-TW" dirty="0" err="1"/>
              <a:t>gzip</a:t>
            </a:r>
            <a:r>
              <a:rPr lang="zh-HK" altLang="zh-TW" dirty="0"/>
              <a:t>方法來壓縮</a:t>
            </a:r>
            <a:r>
              <a:rPr lang="en-US" altLang="zh-TW" dirty="0"/>
              <a:t>bin.tar</a:t>
            </a:r>
            <a:r>
              <a:rPr lang="zh-HK" altLang="zh-TW" dirty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71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bzip2 </a:t>
            </a:r>
            <a:r>
              <a:rPr lang="zh-TW" altLang="en-US" dirty="0" smtClean="0"/>
              <a:t>壓縮檔案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bzip2</a:t>
            </a:r>
            <a:r>
              <a:rPr lang="zh-TW" altLang="en-US" dirty="0"/>
              <a:t>是</a:t>
            </a:r>
            <a:r>
              <a:rPr lang="en-US" altLang="zh-TW" dirty="0"/>
              <a:t>Linux</a:t>
            </a:r>
            <a:r>
              <a:rPr lang="zh-TW" altLang="en-US" dirty="0"/>
              <a:t>系統另一種受歡迎的壓縮方法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dirty="0"/>
              <a:t>壓縮速度比</a:t>
            </a:r>
            <a:r>
              <a:rPr lang="en-US" altLang="zh-TW" dirty="0" err="1"/>
              <a:t>gzip</a:t>
            </a:r>
            <a:r>
              <a:rPr lang="zh-TW" altLang="en-US" dirty="0"/>
              <a:t>慢，但壓縮的檔案大小有時會比</a:t>
            </a:r>
            <a:r>
              <a:rPr lang="en-US" altLang="zh-TW" dirty="0" err="1"/>
              <a:t>gzip</a:t>
            </a:r>
            <a:r>
              <a:rPr lang="zh-TW" altLang="en-US" dirty="0"/>
              <a:t>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HK" altLang="zh-TW" dirty="0"/>
              <a:t>我們可以在</a:t>
            </a:r>
            <a:r>
              <a:rPr lang="en-US" altLang="zh-TW" dirty="0"/>
              <a:t>tar</a:t>
            </a:r>
            <a:r>
              <a:rPr lang="zh-HK" altLang="zh-TW" dirty="0"/>
              <a:t>指令中加入【</a:t>
            </a:r>
            <a:r>
              <a:rPr lang="en-US" altLang="zh-TW" dirty="0"/>
              <a:t>-j</a:t>
            </a:r>
            <a:r>
              <a:rPr lang="zh-HK" altLang="zh-TW" dirty="0"/>
              <a:t>】選項，呼叫</a:t>
            </a:r>
            <a:r>
              <a:rPr lang="en-US" altLang="zh-TW" dirty="0"/>
              <a:t>bzip2</a:t>
            </a:r>
            <a:r>
              <a:rPr lang="zh-HK" altLang="zh-TW" dirty="0"/>
              <a:t>方法來壓縮</a:t>
            </a:r>
            <a:r>
              <a:rPr lang="en-US" altLang="zh-TW" dirty="0"/>
              <a:t>bin.tar</a:t>
            </a:r>
            <a:r>
              <a:rPr lang="zh-HK" altLang="zh-TW" dirty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2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xz</a:t>
            </a:r>
            <a:r>
              <a:rPr lang="en-US" altLang="zh-TW" dirty="0" smtClean="0"/>
              <a:t> </a:t>
            </a:r>
            <a:r>
              <a:rPr lang="zh-TW" altLang="en-US" dirty="0" smtClean="0"/>
              <a:t>壓縮檔案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xz</a:t>
            </a:r>
            <a:r>
              <a:rPr lang="zh-HK" altLang="zh-TW" dirty="0"/>
              <a:t>是</a:t>
            </a:r>
            <a:r>
              <a:rPr lang="en-US" altLang="zh-TW" dirty="0"/>
              <a:t>Linux</a:t>
            </a:r>
            <a:r>
              <a:rPr lang="zh-HK" altLang="zh-TW" dirty="0"/>
              <a:t>另一種受歡迎的壓縮方法，平均來說，它的檔案壓縮最小</a:t>
            </a:r>
            <a:r>
              <a:rPr lang="zh-HK" altLang="zh-TW" dirty="0" smtClean="0"/>
              <a:t>。</a:t>
            </a:r>
            <a:endParaRPr lang="en-US" altLang="zh-HK" dirty="0" smtClean="0"/>
          </a:p>
          <a:p>
            <a:r>
              <a:rPr lang="zh-HK" altLang="zh-TW" dirty="0"/>
              <a:t>我們可以在</a:t>
            </a:r>
            <a:r>
              <a:rPr lang="en-US" altLang="zh-TW" dirty="0"/>
              <a:t>tar</a:t>
            </a:r>
            <a:r>
              <a:rPr lang="zh-HK" altLang="zh-TW" dirty="0"/>
              <a:t>指令中加入【</a:t>
            </a:r>
            <a:r>
              <a:rPr lang="en-US" altLang="zh-TW" dirty="0"/>
              <a:t>-J</a:t>
            </a:r>
            <a:r>
              <a:rPr lang="zh-HK" altLang="zh-TW" dirty="0"/>
              <a:t>】選項，呼叫</a:t>
            </a:r>
            <a:r>
              <a:rPr lang="en-US" altLang="zh-TW" dirty="0" err="1"/>
              <a:t>xz</a:t>
            </a:r>
            <a:r>
              <a:rPr lang="zh-HK" altLang="zh-TW" dirty="0"/>
              <a:t>方法來壓縮檔案。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5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gzip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除了可以在</a:t>
            </a:r>
            <a:r>
              <a:rPr lang="en-US" altLang="zh-TW" dirty="0"/>
              <a:t>tar</a:t>
            </a:r>
            <a:r>
              <a:rPr lang="zh-TW" altLang="en-US" dirty="0"/>
              <a:t>指令引用</a:t>
            </a:r>
            <a:r>
              <a:rPr lang="en-US" altLang="zh-TW" dirty="0" err="1"/>
              <a:t>gzip</a:t>
            </a:r>
            <a:r>
              <a:rPr lang="zh-TW" altLang="en-US" dirty="0"/>
              <a:t>方法外，也可以使用</a:t>
            </a:r>
            <a:r>
              <a:rPr lang="en-US" altLang="zh-TW" dirty="0" err="1"/>
              <a:t>gzip</a:t>
            </a:r>
            <a:r>
              <a:rPr lang="zh-TW" altLang="en-US" dirty="0"/>
              <a:t>指令將檔案壓縮成</a:t>
            </a:r>
            <a:r>
              <a:rPr lang="en-US" altLang="zh-TW" dirty="0"/>
              <a:t>【.</a:t>
            </a:r>
            <a:r>
              <a:rPr lang="en-US" altLang="zh-TW" dirty="0" err="1"/>
              <a:t>gz</a:t>
            </a:r>
            <a:r>
              <a:rPr lang="en-US" altLang="zh-TW" dirty="0"/>
              <a:t>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gzip</a:t>
            </a:r>
            <a:r>
              <a:rPr lang="zh-TW" altLang="en-US" dirty="0"/>
              <a:t>指令一次只能壓縮一個檔案，且</a:t>
            </a:r>
            <a:r>
              <a:rPr lang="en-US" altLang="zh-TW" dirty="0" err="1"/>
              <a:t>gzip</a:t>
            </a:r>
            <a:r>
              <a:rPr lang="zh-TW" altLang="en-US" dirty="0"/>
              <a:t>指令執行後，在預設的狀態下原本的檔案會被壓縮成為 </a:t>
            </a:r>
            <a:r>
              <a:rPr lang="en-US" altLang="zh-TW" dirty="0"/>
              <a:t>.</a:t>
            </a:r>
            <a:r>
              <a:rPr lang="en-US" altLang="zh-TW" dirty="0" err="1"/>
              <a:t>gz</a:t>
            </a:r>
            <a:r>
              <a:rPr lang="en-US" altLang="zh-TW" dirty="0"/>
              <a:t> </a:t>
            </a:r>
            <a:r>
              <a:rPr lang="zh-TW" altLang="en-US" dirty="0"/>
              <a:t>的檔名，而原始檔案就不再存在了。</a:t>
            </a:r>
          </a:p>
        </p:txBody>
      </p:sp>
    </p:spTree>
    <p:extLst>
      <p:ext uri="{BB962C8B-B14F-4D97-AF65-F5344CB8AC3E}">
        <p14:creationId xmlns:p14="http://schemas.microsoft.com/office/powerpoint/2010/main" val="14837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bzip2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bzip2</a:t>
            </a:r>
            <a:r>
              <a:rPr lang="zh-HK" altLang="zh-TW" dirty="0"/>
              <a:t>指令可用來將檔案壓縮成【</a:t>
            </a:r>
            <a:r>
              <a:rPr lang="en-US" altLang="zh-TW" dirty="0"/>
              <a:t>.bz2</a:t>
            </a:r>
            <a:r>
              <a:rPr lang="zh-HK" altLang="zh-TW" dirty="0"/>
              <a:t>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1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xz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xz</a:t>
            </a:r>
            <a:r>
              <a:rPr lang="zh-HK" altLang="zh-TW" dirty="0"/>
              <a:t>指令可將檔案壓縮成【</a:t>
            </a:r>
            <a:r>
              <a:rPr lang="en-US" altLang="zh-TW" dirty="0"/>
              <a:t>.</a:t>
            </a:r>
            <a:r>
              <a:rPr lang="en-US" altLang="zh-TW" dirty="0" err="1"/>
              <a:t>xz</a:t>
            </a:r>
            <a:r>
              <a:rPr lang="zh-HK" altLang="zh-TW" dirty="0"/>
              <a:t>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88094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314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08  檔案打包與壓縮</vt:lpstr>
      <vt:lpstr>簡介</vt:lpstr>
      <vt:lpstr>tar 指令</vt:lpstr>
      <vt:lpstr>使用 gzip 壓縮檔案</vt:lpstr>
      <vt:lpstr>使用 bzip2 壓縮檔案</vt:lpstr>
      <vt:lpstr>使用 xz 壓縮檔案</vt:lpstr>
      <vt:lpstr>gzip 指令</vt:lpstr>
      <vt:lpstr>bzip2 指令</vt:lpstr>
      <vt:lpstr>xz 指令</vt:lpstr>
      <vt:lpstr>zip 指令</vt:lpstr>
      <vt:lpstr>unzip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2024-02-13T08:51:58Z</dcterms:modified>
</cp:coreProperties>
</file>