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09  </a:t>
            </a:r>
            <a:r>
              <a:rPr lang="zh-TW" altLang="en-US" smtClean="0"/>
              <a:t>管理程序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proc</a:t>
            </a:r>
            <a:r>
              <a:rPr lang="en-US" altLang="zh-TW" dirty="0" smtClean="0"/>
              <a:t> </a:t>
            </a:r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Linux</a:t>
            </a:r>
            <a:r>
              <a:rPr lang="zh-TW" altLang="en-US" dirty="0"/>
              <a:t>中，每個程序都會在</a:t>
            </a:r>
            <a:r>
              <a:rPr lang="en-US" altLang="zh-TW" dirty="0"/>
              <a:t>【/</a:t>
            </a:r>
            <a:r>
              <a:rPr lang="en-US" altLang="zh-TW" dirty="0" err="1"/>
              <a:t>proc</a:t>
            </a:r>
            <a:r>
              <a:rPr lang="en-US" altLang="zh-TW" dirty="0"/>
              <a:t>】</a:t>
            </a:r>
            <a:r>
              <a:rPr lang="zh-TW" altLang="en-US" dirty="0"/>
              <a:t>目錄中呈現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例如</a:t>
            </a:r>
            <a:r>
              <a:rPr lang="zh-TW" altLang="en-US" dirty="0"/>
              <a:t>，若</a:t>
            </a:r>
            <a:r>
              <a:rPr lang="en-US" altLang="zh-TW" dirty="0" err="1"/>
              <a:t>gedit</a:t>
            </a:r>
            <a:r>
              <a:rPr lang="zh-TW" altLang="en-US" dirty="0"/>
              <a:t>程序啟動後其</a:t>
            </a:r>
            <a:r>
              <a:rPr lang="en-US" altLang="zh-TW" dirty="0"/>
              <a:t>PID</a:t>
            </a:r>
            <a:r>
              <a:rPr lang="zh-TW" altLang="en-US" dirty="0"/>
              <a:t>為</a:t>
            </a:r>
            <a:r>
              <a:rPr lang="en-US" altLang="zh-TW" dirty="0"/>
              <a:t>6177</a:t>
            </a:r>
            <a:r>
              <a:rPr lang="zh-TW" altLang="en-US" dirty="0"/>
              <a:t>，則</a:t>
            </a:r>
            <a:r>
              <a:rPr lang="en-US" altLang="zh-TW" dirty="0"/>
              <a:t>【/</a:t>
            </a:r>
            <a:r>
              <a:rPr lang="en-US" altLang="zh-TW" dirty="0" err="1"/>
              <a:t>proc</a:t>
            </a:r>
            <a:r>
              <a:rPr lang="en-US" altLang="zh-TW" dirty="0"/>
              <a:t>/6177】</a:t>
            </a:r>
            <a:r>
              <a:rPr lang="zh-TW" altLang="en-US" dirty="0"/>
              <a:t>即代表</a:t>
            </a:r>
            <a:r>
              <a:rPr lang="en-US" altLang="zh-TW" dirty="0" err="1"/>
              <a:t>gedit</a:t>
            </a:r>
            <a:r>
              <a:rPr lang="zh-TW" altLang="en-US" dirty="0"/>
              <a:t>程序。</a:t>
            </a:r>
          </a:p>
        </p:txBody>
      </p:sp>
    </p:spTree>
    <p:extLst>
      <p:ext uri="{BB962C8B-B14F-4D97-AF65-F5344CB8AC3E}">
        <p14:creationId xmlns:p14="http://schemas.microsoft.com/office/powerpoint/2010/main" val="16813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Linux</a:t>
            </a:r>
            <a:r>
              <a:rPr lang="zh-TW" altLang="en-US" dirty="0"/>
              <a:t>系統中執行的任務稱為</a:t>
            </a:r>
            <a:r>
              <a:rPr lang="en-US" altLang="zh-TW" dirty="0"/>
              <a:t>【</a:t>
            </a:r>
            <a:r>
              <a:rPr lang="zh-TW" altLang="en-US" dirty="0"/>
              <a:t>程序</a:t>
            </a:r>
            <a:r>
              <a:rPr lang="en-US" altLang="zh-TW" dirty="0"/>
              <a:t>】</a:t>
            </a:r>
            <a:r>
              <a:rPr lang="zh-TW" altLang="en-US" dirty="0"/>
              <a:t>，每個使用者任務、每個應用程式或服務也都可以稱為程序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對</a:t>
            </a:r>
            <a:r>
              <a:rPr lang="en-US" altLang="zh-TW" dirty="0"/>
              <a:t>Linux</a:t>
            </a:r>
            <a:r>
              <a:rPr lang="zh-TW" altLang="en-US" dirty="0"/>
              <a:t>管理員而言，我們應該要關心程序的控制管理，管理員需經常查看系統運行的程序服務，對於異常和不需要的程序，也應及時將其結束，讓系統可以穩定的運行。</a:t>
            </a:r>
          </a:p>
        </p:txBody>
      </p:sp>
    </p:spTree>
    <p:extLst>
      <p:ext uri="{BB962C8B-B14F-4D97-AF65-F5344CB8AC3E}">
        <p14:creationId xmlns:p14="http://schemas.microsoft.com/office/powerpoint/2010/main" val="399915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ps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ps</a:t>
            </a:r>
            <a:r>
              <a:rPr lang="zh-TW" altLang="en-US" dirty="0"/>
              <a:t>指令可用來查看系統中執行的程序，預設只顯示前景程序。</a:t>
            </a:r>
          </a:p>
        </p:txBody>
      </p:sp>
    </p:spTree>
    <p:extLst>
      <p:ext uri="{BB962C8B-B14F-4D97-AF65-F5344CB8AC3E}">
        <p14:creationId xmlns:p14="http://schemas.microsoft.com/office/powerpoint/2010/main" val="322268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pgrep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所謂父程序，是指該程序會啟動一個或多個子程序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舉例</a:t>
            </a:r>
            <a:r>
              <a:rPr lang="zh-TW" altLang="en-US" dirty="0"/>
              <a:t>來說，當我們啟動終端機時，也會同時啟動</a:t>
            </a:r>
            <a:r>
              <a:rPr lang="en-US" altLang="zh-TW" dirty="0"/>
              <a:t>bash shell</a:t>
            </a:r>
            <a:r>
              <a:rPr lang="zh-TW" altLang="en-US" dirty="0"/>
              <a:t>程序，此時終端機程序為啟動的</a:t>
            </a:r>
            <a:r>
              <a:rPr lang="en-US" altLang="zh-TW" dirty="0"/>
              <a:t>bash</a:t>
            </a:r>
            <a:r>
              <a:rPr lang="zh-TW" altLang="en-US" dirty="0"/>
              <a:t>程序的父程序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pgrep</a:t>
            </a:r>
            <a:r>
              <a:rPr lang="zh-TW" altLang="en-US" dirty="0"/>
              <a:t>指令可用來取得程序的</a:t>
            </a:r>
            <a:r>
              <a:rPr lang="en-US" altLang="zh-TW" dirty="0"/>
              <a:t>PID</a:t>
            </a:r>
            <a:r>
              <a:rPr lang="zh-TW" altLang="en-US" dirty="0"/>
              <a:t>，即程序的識別碼。</a:t>
            </a:r>
          </a:p>
        </p:txBody>
      </p:sp>
    </p:spTree>
    <p:extLst>
      <p:ext uri="{BB962C8B-B14F-4D97-AF65-F5344CB8AC3E}">
        <p14:creationId xmlns:p14="http://schemas.microsoft.com/office/powerpoint/2010/main" val="387257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top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59596" y="1520788"/>
            <a:ext cx="8915400" cy="3777622"/>
          </a:xfrm>
        </p:spPr>
        <p:txBody>
          <a:bodyPr/>
          <a:lstStyle/>
          <a:p>
            <a:r>
              <a:rPr lang="en-US" altLang="zh-TW" dirty="0"/>
              <a:t>top</a:t>
            </a:r>
            <a:r>
              <a:rPr lang="zh-TW" altLang="en-US" dirty="0"/>
              <a:t>指令用於動態監控程序所占的系統資源，每隔</a:t>
            </a:r>
            <a:r>
              <a:rPr lang="en-US" altLang="zh-TW" dirty="0"/>
              <a:t>3</a:t>
            </a:r>
            <a:r>
              <a:rPr lang="zh-TW" altLang="en-US" dirty="0"/>
              <a:t>秒變一次。它的特點是將占用系統資源最高的程序放在最前面。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2564904"/>
            <a:ext cx="5273497" cy="37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5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前景與背景程序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前景</a:t>
            </a:r>
            <a:r>
              <a:rPr lang="zh-TW" altLang="en-US" dirty="0"/>
              <a:t>程序 </a:t>
            </a:r>
            <a:r>
              <a:rPr lang="en-US" altLang="zh-TW" dirty="0"/>
              <a:t>: </a:t>
            </a:r>
            <a:r>
              <a:rPr lang="zh-TW" altLang="en-US" dirty="0"/>
              <a:t>前景程序會附加在你的終端機，必需等前景程序結束後，才能繼續使用終端機。</a:t>
            </a:r>
          </a:p>
          <a:p>
            <a:r>
              <a:rPr lang="zh-TW" altLang="en-US" dirty="0" smtClean="0"/>
              <a:t>背景</a:t>
            </a:r>
            <a:r>
              <a:rPr lang="zh-TW" altLang="en-US" dirty="0"/>
              <a:t>程序 </a:t>
            </a:r>
            <a:r>
              <a:rPr lang="en-US" altLang="zh-TW" dirty="0"/>
              <a:t>: </a:t>
            </a:r>
            <a:r>
              <a:rPr lang="zh-TW" altLang="en-US" dirty="0"/>
              <a:t>背景程序不會附加在終端機，當背景程序執行時，我們仍可以使用終端機。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003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前景與背景程序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jobs : </a:t>
            </a:r>
            <a:r>
              <a:rPr lang="zh-TW" altLang="en-US" dirty="0" smtClean="0"/>
              <a:t>列出</a:t>
            </a:r>
            <a:r>
              <a:rPr lang="zh-TW" altLang="en-US" dirty="0"/>
              <a:t>正在背景執行的工作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fg</a:t>
            </a:r>
            <a:r>
              <a:rPr lang="en-US" altLang="zh-TW" dirty="0" smtClean="0"/>
              <a:t> : </a:t>
            </a:r>
            <a:r>
              <a:rPr lang="zh-TW" altLang="en-US" dirty="0" smtClean="0"/>
              <a:t>可</a:t>
            </a:r>
            <a:r>
              <a:rPr lang="zh-TW" altLang="en-US" dirty="0"/>
              <a:t>將放在背景執行的工作切回前景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en-US" altLang="zh-TW" dirty="0" err="1" smtClean="0"/>
              <a:t>bg</a:t>
            </a:r>
            <a:r>
              <a:rPr lang="en-US" altLang="zh-TW" dirty="0" smtClean="0"/>
              <a:t> : </a:t>
            </a:r>
            <a:r>
              <a:rPr lang="zh-HK" altLang="zh-TW" dirty="0" smtClean="0"/>
              <a:t>可將</a:t>
            </a:r>
            <a:r>
              <a:rPr lang="zh-HK" altLang="zh-TW" dirty="0"/>
              <a:t>程式移到背景執行。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080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kill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kill</a:t>
            </a:r>
            <a:r>
              <a:rPr lang="zh-TW" altLang="en-US" dirty="0"/>
              <a:t>指令會傳送信號給程序，該程序必需是程序的</a:t>
            </a:r>
            <a:r>
              <a:rPr lang="en-US" altLang="zh-TW" dirty="0"/>
              <a:t>PID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4454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pkill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pkill</a:t>
            </a:r>
            <a:r>
              <a:rPr lang="zh-TW" altLang="zh-TW" dirty="0"/>
              <a:t>指令會傳送信號給程序，該程序</a:t>
            </a:r>
            <a:r>
              <a:rPr lang="zh-HK" altLang="zh-TW" dirty="0"/>
              <a:t>可以是</a:t>
            </a:r>
            <a:r>
              <a:rPr lang="zh-TW" altLang="zh-TW" dirty="0"/>
              <a:t>程序的</a:t>
            </a:r>
            <a:r>
              <a:rPr lang="zh-HK" altLang="zh-TW" dirty="0"/>
              <a:t>名稱</a:t>
            </a:r>
            <a:r>
              <a:rPr lang="zh-TW" altLang="zh-TW" dirty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48759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357</Words>
  <Application>Microsoft Office PowerPoint</Application>
  <PresentationFormat>寬螢幕</PresentationFormat>
  <Paragraphs>26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Century Gothic</vt:lpstr>
      <vt:lpstr>Wingdings 3</vt:lpstr>
      <vt:lpstr>絲縷</vt:lpstr>
      <vt:lpstr>09  管理程序</vt:lpstr>
      <vt:lpstr>簡介</vt:lpstr>
      <vt:lpstr>ps 指令</vt:lpstr>
      <vt:lpstr>pgrep 指令</vt:lpstr>
      <vt:lpstr>top 指令</vt:lpstr>
      <vt:lpstr>前景與背景程序</vt:lpstr>
      <vt:lpstr>前景與背景程序</vt:lpstr>
      <vt:lpstr>kill 指令</vt:lpstr>
      <vt:lpstr>pkill 指令</vt:lpstr>
      <vt:lpstr>/proc 目錄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2024-01-16T09:19:23Z</dcterms:created>
  <dcterms:modified xsi:type="dcterms:W3CDTF">2024-02-13T09:00:49Z</dcterms:modified>
</cp:coreProperties>
</file>