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41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4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4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4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10  </a:t>
            </a:r>
            <a:r>
              <a:rPr lang="en-US" altLang="zh-TW" smtClean="0"/>
              <a:t>Shell Script </a:t>
            </a:r>
            <a:r>
              <a:rPr lang="zh-TW" altLang="en-US" dirty="0" smtClean="0"/>
              <a:t>基礎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2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數學運算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</a:t>
            </a:r>
            <a:r>
              <a:rPr lang="en-US" altLang="zh-TW" dirty="0"/>
              <a:t>Shell</a:t>
            </a:r>
            <a:r>
              <a:rPr lang="zh-TW" altLang="en-US" dirty="0"/>
              <a:t>中，若要進行數學運算，格式如下：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$((</a:t>
            </a:r>
            <a:r>
              <a:rPr lang="zh-TW" altLang="en-US" dirty="0"/>
              <a:t>表達式</a:t>
            </a:r>
            <a:r>
              <a:rPr lang="en-US" altLang="zh-TW" dirty="0"/>
              <a:t>1, </a:t>
            </a:r>
            <a:r>
              <a:rPr lang="zh-TW" altLang="en-US" dirty="0"/>
              <a:t>表達式</a:t>
            </a:r>
            <a:r>
              <a:rPr lang="en-US" altLang="zh-TW" dirty="0"/>
              <a:t>2))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在雙括號中，所有變數可以不加入</a:t>
            </a:r>
            <a:r>
              <a:rPr lang="en-US" altLang="zh-TW" dirty="0"/>
              <a:t>【$】</a:t>
            </a:r>
            <a:r>
              <a:rPr lang="zh-TW" altLang="en-US" dirty="0"/>
              <a:t>符號前綴，且在雙括號中，可以進行邏輯運算、四則運算，並支援多個表達式運算，但各個表達式間要用</a:t>
            </a:r>
            <a:r>
              <a:rPr lang="en-US" altLang="zh-TW" dirty="0"/>
              <a:t>【,】</a:t>
            </a:r>
            <a:r>
              <a:rPr lang="zh-TW" altLang="en-US" dirty="0"/>
              <a:t>隔開。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899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撰寫 </a:t>
            </a:r>
            <a:r>
              <a:rPr lang="en-US" altLang="zh-TW" dirty="0" smtClean="0"/>
              <a:t>Shell 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Shell Script</a:t>
            </a:r>
            <a:r>
              <a:rPr lang="zh-TW" altLang="en-US" dirty="0"/>
              <a:t>是使用</a:t>
            </a:r>
            <a:r>
              <a:rPr lang="en-US" altLang="zh-TW" dirty="0"/>
              <a:t>shell</a:t>
            </a:r>
            <a:r>
              <a:rPr lang="zh-TW" altLang="en-US" dirty="0"/>
              <a:t>所提供的語法所撰寫的腳本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script</a:t>
            </a:r>
            <a:r>
              <a:rPr lang="zh-TW" altLang="en-US" dirty="0"/>
              <a:t>語言的特色是：編寫成文字檔後，不需要事先編譯，而</a:t>
            </a:r>
            <a:r>
              <a:rPr lang="en-US" altLang="zh-TW" dirty="0"/>
              <a:t>Linux</a:t>
            </a:r>
            <a:r>
              <a:rPr lang="zh-TW" altLang="en-US" dirty="0"/>
              <a:t>在執行時，會直接解譯</a:t>
            </a:r>
            <a:r>
              <a:rPr lang="en-US" altLang="zh-TW" dirty="0"/>
              <a:t>Script</a:t>
            </a:r>
            <a:r>
              <a:rPr lang="zh-TW" altLang="en-US" dirty="0"/>
              <a:t>中每一行的程式內容。</a:t>
            </a:r>
          </a:p>
        </p:txBody>
      </p:sp>
    </p:spTree>
    <p:extLst>
      <p:ext uri="{BB962C8B-B14F-4D97-AF65-F5344CB8AC3E}">
        <p14:creationId xmlns:p14="http://schemas.microsoft.com/office/powerpoint/2010/main" val="230034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指令置換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若要在</a:t>
            </a:r>
            <a:r>
              <a:rPr lang="en-US" altLang="zh-TW" dirty="0"/>
              <a:t>Shell Script</a:t>
            </a:r>
            <a:r>
              <a:rPr lang="zh-TW" altLang="en-US" dirty="0"/>
              <a:t>中呼叫</a:t>
            </a:r>
            <a:r>
              <a:rPr lang="en-US" altLang="zh-TW" dirty="0"/>
              <a:t>Shell</a:t>
            </a:r>
            <a:r>
              <a:rPr lang="zh-TW" altLang="en-US" dirty="0"/>
              <a:t>指令，可使用反引號或</a:t>
            </a:r>
            <a:r>
              <a:rPr lang="en-US" altLang="zh-TW" dirty="0"/>
              <a:t>【$()】</a:t>
            </a:r>
            <a:r>
              <a:rPr lang="zh-TW" altLang="en-US" dirty="0"/>
              <a:t>符號。</a:t>
            </a:r>
          </a:p>
        </p:txBody>
      </p:sp>
    </p:spTree>
    <p:extLst>
      <p:ext uri="{BB962C8B-B14F-4D97-AF65-F5344CB8AC3E}">
        <p14:creationId xmlns:p14="http://schemas.microsoft.com/office/powerpoint/2010/main" val="1961682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read</a:t>
            </a:r>
            <a:r>
              <a:rPr lang="zh-TW" altLang="en-US" dirty="0"/>
              <a:t>指令可以直接讀取使用者輸入的資料，並將之存入變數中。</a:t>
            </a:r>
          </a:p>
        </p:txBody>
      </p:sp>
    </p:spTree>
    <p:extLst>
      <p:ext uri="{BB962C8B-B14F-4D97-AF65-F5344CB8AC3E}">
        <p14:creationId xmlns:p14="http://schemas.microsoft.com/office/powerpoint/2010/main" val="2696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指令列位置參數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024" y="1905000"/>
            <a:ext cx="5174428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4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Shell </a:t>
            </a:r>
            <a:r>
              <a:rPr lang="zh-TW" altLang="en-US" dirty="0" smtClean="0"/>
              <a:t>環境變數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printenv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lang="zh-TW" altLang="en-US" dirty="0" smtClean="0"/>
              <a:t>查看</a:t>
            </a:r>
            <a:r>
              <a:rPr lang="zh-TW" altLang="en-US" dirty="0"/>
              <a:t>所有環境變數。</a:t>
            </a:r>
          </a:p>
        </p:txBody>
      </p:sp>
    </p:spTree>
    <p:extLst>
      <p:ext uri="{BB962C8B-B14F-4D97-AF65-F5344CB8AC3E}">
        <p14:creationId xmlns:p14="http://schemas.microsoft.com/office/powerpoint/2010/main" val="85466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自訂環境變數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export : </a:t>
            </a:r>
            <a:r>
              <a:rPr lang="zh-TW" altLang="en-US" dirty="0" smtClean="0"/>
              <a:t>將</a:t>
            </a:r>
            <a:r>
              <a:rPr lang="zh-TW" altLang="en-US" dirty="0"/>
              <a:t>自訂變數轉成環境變數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unset : </a:t>
            </a:r>
            <a:r>
              <a:rPr lang="zh-TW" altLang="en-US" dirty="0" smtClean="0"/>
              <a:t>移除</a:t>
            </a:r>
            <a:r>
              <a:rPr lang="zh-TW" altLang="en-US" dirty="0"/>
              <a:t>環境變數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以</a:t>
            </a:r>
            <a:r>
              <a:rPr lang="en-US" altLang="zh-TW" dirty="0"/>
              <a:t>source</a:t>
            </a:r>
            <a:r>
              <a:rPr lang="zh-TW" altLang="en-US" dirty="0"/>
              <a:t>指令執行腳本時，系統並不會產生新的</a:t>
            </a:r>
            <a:r>
              <a:rPr lang="en-US" altLang="zh-TW" dirty="0"/>
              <a:t>shell</a:t>
            </a:r>
            <a:r>
              <a:rPr lang="zh-TW" altLang="en-US" dirty="0"/>
              <a:t>程式，而是以目前的</a:t>
            </a:r>
            <a:r>
              <a:rPr lang="en-US" altLang="zh-TW" dirty="0"/>
              <a:t>Shell</a:t>
            </a:r>
            <a:r>
              <a:rPr lang="zh-TW" altLang="en-US" dirty="0"/>
              <a:t>環境來執行，好處是：可以使腳本中匯出的環境變數存留在目前的</a:t>
            </a:r>
            <a:r>
              <a:rPr lang="en-US" altLang="zh-TW" dirty="0"/>
              <a:t>Shell</a:t>
            </a:r>
            <a:r>
              <a:rPr lang="zh-TW" altLang="en-US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28351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Shell</a:t>
            </a:r>
            <a:r>
              <a:rPr lang="zh-TW" altLang="en-US" dirty="0"/>
              <a:t>是我們與</a:t>
            </a:r>
            <a:r>
              <a:rPr lang="en-US" altLang="zh-TW" dirty="0"/>
              <a:t>Linux</a:t>
            </a:r>
            <a:r>
              <a:rPr lang="zh-TW" altLang="en-US" dirty="0"/>
              <a:t>系統的介面，我們可以在這個介面上輸入指令，讓</a:t>
            </a:r>
            <a:r>
              <a:rPr lang="en-US" altLang="zh-TW" dirty="0"/>
              <a:t>Linux</a:t>
            </a:r>
            <a:r>
              <a:rPr lang="zh-TW" altLang="en-US" dirty="0"/>
              <a:t>作業系統去執行指令動作。</a:t>
            </a:r>
          </a:p>
        </p:txBody>
      </p:sp>
    </p:spTree>
    <p:extLst>
      <p:ext uri="{BB962C8B-B14F-4D97-AF65-F5344CB8AC3E}">
        <p14:creationId xmlns:p14="http://schemas.microsoft.com/office/powerpoint/2010/main" val="23665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指令歷程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628800"/>
            <a:ext cx="5151566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指令歷程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在終端機指令列執行過的指令，都會記錄在家目錄的</a:t>
            </a:r>
            <a:r>
              <a:rPr lang="en-US" altLang="zh-TW" dirty="0"/>
              <a:t>【.</a:t>
            </a:r>
            <a:r>
              <a:rPr lang="en-US" altLang="zh-TW" dirty="0" err="1"/>
              <a:t>bash_history</a:t>
            </a:r>
            <a:r>
              <a:rPr lang="en-US" altLang="zh-TW" dirty="0"/>
              <a:t>】</a:t>
            </a:r>
            <a:r>
              <a:rPr lang="zh-TW" altLang="en-US" dirty="0"/>
              <a:t>檔案內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history : </a:t>
            </a:r>
            <a:r>
              <a:rPr lang="zh-TW" altLang="en-US" dirty="0" smtClean="0"/>
              <a:t>顯示</a:t>
            </a:r>
            <a:r>
              <a:rPr lang="zh-TW" altLang="en-US" dirty="0"/>
              <a:t>使用過的指令列表和編號，</a:t>
            </a:r>
          </a:p>
        </p:txBody>
      </p:sp>
    </p:spTree>
    <p:extLst>
      <p:ext uri="{BB962C8B-B14F-4D97-AF65-F5344CB8AC3E}">
        <p14:creationId xmlns:p14="http://schemas.microsoft.com/office/powerpoint/2010/main" val="47335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指令的別名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alias : </a:t>
            </a:r>
            <a:r>
              <a:rPr lang="zh-TW" altLang="en-US" dirty="0" smtClean="0"/>
              <a:t>顯示</a:t>
            </a:r>
            <a:r>
              <a:rPr lang="zh-TW" altLang="en-US" dirty="0"/>
              <a:t>或定義指令的別名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unalias</a:t>
            </a:r>
            <a:r>
              <a:rPr lang="en-US" altLang="zh-TW" dirty="0" smtClean="0"/>
              <a:t> : </a:t>
            </a:r>
            <a:r>
              <a:rPr lang="zh-TW" altLang="en-US" dirty="0" smtClean="0"/>
              <a:t>取消</a:t>
            </a:r>
            <a:r>
              <a:rPr lang="zh-TW" altLang="en-US" dirty="0"/>
              <a:t>別名。</a:t>
            </a:r>
          </a:p>
        </p:txBody>
      </p:sp>
    </p:spTree>
    <p:extLst>
      <p:ext uri="{BB962C8B-B14F-4D97-AF65-F5344CB8AC3E}">
        <p14:creationId xmlns:p14="http://schemas.microsoft.com/office/powerpoint/2010/main" val="177575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.</a:t>
            </a:r>
            <a:r>
              <a:rPr lang="en-US" altLang="zh-TW" dirty="0" err="1" smtClean="0"/>
              <a:t>bashrc</a:t>
            </a:r>
            <a:r>
              <a:rPr lang="en-US" altLang="zh-TW" dirty="0" smtClean="0"/>
              <a:t> </a:t>
            </a:r>
            <a:r>
              <a:rPr lang="zh-TW" altLang="en-US" dirty="0" smtClean="0"/>
              <a:t>配置</a:t>
            </a:r>
            <a:r>
              <a:rPr lang="zh-TW" altLang="en-US" dirty="0"/>
              <a:t>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bash</a:t>
            </a:r>
            <a:r>
              <a:rPr lang="zh-TW" altLang="en-US" dirty="0"/>
              <a:t>在每次啟動時都會自動載入</a:t>
            </a:r>
            <a:r>
              <a:rPr lang="en-US" altLang="zh-TW" dirty="0"/>
              <a:t>【.</a:t>
            </a:r>
            <a:r>
              <a:rPr lang="en-US" altLang="zh-TW" dirty="0" err="1"/>
              <a:t>bashrc</a:t>
            </a:r>
            <a:r>
              <a:rPr lang="en-US" altLang="zh-TW" dirty="0"/>
              <a:t>】</a:t>
            </a:r>
            <a:r>
              <a:rPr lang="zh-TW" altLang="en-US" dirty="0"/>
              <a:t>配置檔案中的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bashrc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</a:t>
            </a:r>
            <a:r>
              <a:rPr lang="zh-TW" altLang="en-US" dirty="0"/>
              <a:t>一個隱藏配置檔案，可以在每個使用者的家目錄中找到，它用於保存和加載不同使用者的終端機選項和環境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r>
              <a:rPr lang="en-US" altLang="zh-TW" dirty="0" smtClean="0"/>
              <a:t>source : </a:t>
            </a:r>
            <a:r>
              <a:rPr lang="zh-HK" altLang="zh-TW" dirty="0" smtClean="0"/>
              <a:t>讓 </a:t>
            </a:r>
            <a:r>
              <a:rPr lang="en-US" altLang="zh-TW" dirty="0"/>
              <a:t>.</a:t>
            </a:r>
            <a:r>
              <a:rPr lang="en-US" altLang="zh-TW" dirty="0" err="1"/>
              <a:t>bashrc</a:t>
            </a:r>
            <a:r>
              <a:rPr lang="zh-HK" altLang="zh-TW" dirty="0"/>
              <a:t>的變更即時生效。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392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指令補全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當我們在輸入指令時，有時會覺得指令太長，打起來很麻煩，此時我們可以按</a:t>
            </a:r>
            <a:r>
              <a:rPr lang="en-US" altLang="zh-TW" dirty="0"/>
              <a:t>【TAB】</a:t>
            </a:r>
            <a:r>
              <a:rPr lang="zh-TW" altLang="en-US" dirty="0"/>
              <a:t>鍵來協助我們完成尚未全部輸入的指令。</a:t>
            </a:r>
          </a:p>
        </p:txBody>
      </p:sp>
    </p:spTree>
    <p:extLst>
      <p:ext uri="{BB962C8B-B14F-4D97-AF65-F5344CB8AC3E}">
        <p14:creationId xmlns:p14="http://schemas.microsoft.com/office/powerpoint/2010/main" val="367560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自定義變數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Shell</a:t>
            </a:r>
            <a:r>
              <a:rPr lang="zh-TW" altLang="en-US" dirty="0"/>
              <a:t>中，我們可以自定義變數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HK" altLang="zh-TW" dirty="0"/>
              <a:t>若要</a:t>
            </a:r>
            <a:r>
              <a:rPr lang="zh-TW" altLang="zh-TW" dirty="0"/>
              <a:t>取用變數值，</a:t>
            </a:r>
            <a:r>
              <a:rPr lang="zh-HK" altLang="zh-TW" dirty="0"/>
              <a:t>請</a:t>
            </a:r>
            <a:r>
              <a:rPr lang="zh-TW" altLang="zh-TW" dirty="0"/>
              <a:t>在變數名稱前加上【</a:t>
            </a:r>
            <a:r>
              <a:rPr lang="en-US" altLang="zh-TW" dirty="0"/>
              <a:t>$</a:t>
            </a:r>
            <a:r>
              <a:rPr lang="zh-TW" altLang="zh-TW" dirty="0"/>
              <a:t>】符號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unset : </a:t>
            </a:r>
            <a:r>
              <a:rPr lang="zh-HK" altLang="zh-TW" dirty="0" smtClean="0"/>
              <a:t>刪除</a:t>
            </a:r>
            <a:r>
              <a:rPr lang="zh-HK" altLang="zh-TW" dirty="0"/>
              <a:t>自定義變數。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315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自定義變數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取用變數時，可以將變數放在雙引號或單引號中，但它們的意義不一樣：</a:t>
            </a:r>
          </a:p>
          <a:p>
            <a:pPr lvl="1"/>
            <a:r>
              <a:rPr lang="zh-TW" altLang="en-US" dirty="0" smtClean="0"/>
              <a:t>雙引號</a:t>
            </a:r>
            <a:r>
              <a:rPr lang="zh-TW" altLang="en-US" dirty="0"/>
              <a:t>（</a:t>
            </a:r>
            <a:r>
              <a:rPr lang="en-US" altLang="zh-TW" dirty="0"/>
              <a:t>"</a:t>
            </a:r>
            <a:r>
              <a:rPr lang="zh-TW" altLang="en-US" dirty="0"/>
              <a:t>）中的</a:t>
            </a:r>
            <a:r>
              <a:rPr lang="en-US" altLang="zh-TW" dirty="0"/>
              <a:t>【$</a:t>
            </a:r>
            <a:r>
              <a:rPr lang="zh-TW" altLang="en-US" dirty="0"/>
              <a:t>變數</a:t>
            </a:r>
            <a:r>
              <a:rPr lang="en-US" altLang="zh-TW" dirty="0"/>
              <a:t>】</a:t>
            </a:r>
            <a:r>
              <a:rPr lang="zh-TW" altLang="en-US" dirty="0"/>
              <a:t>會取代成它的內存值。</a:t>
            </a:r>
          </a:p>
          <a:p>
            <a:pPr lvl="1"/>
            <a:r>
              <a:rPr lang="zh-TW" altLang="en-US" dirty="0" smtClean="0"/>
              <a:t>單引號</a:t>
            </a:r>
            <a:r>
              <a:rPr lang="zh-TW" altLang="en-US" dirty="0"/>
              <a:t>（</a:t>
            </a:r>
            <a:r>
              <a:rPr lang="en-US" altLang="zh-TW" dirty="0"/>
              <a:t>'</a:t>
            </a:r>
            <a:r>
              <a:rPr lang="zh-TW" altLang="en-US" dirty="0"/>
              <a:t>）中的</a:t>
            </a:r>
            <a:r>
              <a:rPr lang="en-US" altLang="zh-TW" dirty="0"/>
              <a:t>【$</a:t>
            </a:r>
            <a:r>
              <a:rPr lang="zh-TW" altLang="en-US" dirty="0"/>
              <a:t>變數</a:t>
            </a:r>
            <a:r>
              <a:rPr lang="en-US" altLang="zh-TW" dirty="0"/>
              <a:t>】</a:t>
            </a:r>
            <a:r>
              <a:rPr lang="zh-TW" altLang="en-US" dirty="0"/>
              <a:t>不會取代成它的內存值。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415906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511</Words>
  <Application>Microsoft Office PowerPoint</Application>
  <PresentationFormat>寬螢幕</PresentationFormat>
  <Paragraphs>44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Century Gothic</vt:lpstr>
      <vt:lpstr>Wingdings 3</vt:lpstr>
      <vt:lpstr>絲縷</vt:lpstr>
      <vt:lpstr>10  Shell Script 基礎</vt:lpstr>
      <vt:lpstr>簡介</vt:lpstr>
      <vt:lpstr>指令歷程</vt:lpstr>
      <vt:lpstr>指令歷程</vt:lpstr>
      <vt:lpstr>指令的別名</vt:lpstr>
      <vt:lpstr>.bashrc 配置檔</vt:lpstr>
      <vt:lpstr>指令補全</vt:lpstr>
      <vt:lpstr>自定義變數</vt:lpstr>
      <vt:lpstr>自定義變數</vt:lpstr>
      <vt:lpstr>數學運算</vt:lpstr>
      <vt:lpstr>撰寫 Shell Script</vt:lpstr>
      <vt:lpstr>指令置換</vt:lpstr>
      <vt:lpstr>read 指令</vt:lpstr>
      <vt:lpstr>指令列位置參數</vt:lpstr>
      <vt:lpstr>Shell 環境變數</vt:lpstr>
      <vt:lpstr>自訂環境變數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2024-01-16T09:19:23Z</dcterms:created>
  <dcterms:modified xsi:type="dcterms:W3CDTF">2024-02-13T09:29:13Z</dcterms:modified>
</cp:coreProperties>
</file>