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11  Shell Script </a:t>
            </a:r>
            <a:r>
              <a:rPr lang="zh-TW" altLang="en-US" smtClean="0"/>
              <a:t>程式設計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OR</a:t>
            </a:r>
            <a:r>
              <a:rPr lang="zh-TW" altLang="en-US" dirty="0"/>
              <a:t>串列允許我們執行一系列的敘述，執行下個敘述之前，前一個敘述的執行結果必須要為假。語法如下：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敘述</a:t>
            </a:r>
            <a:r>
              <a:rPr lang="en-US" altLang="zh-TW" dirty="0"/>
              <a:t>1  ||  </a:t>
            </a:r>
            <a:r>
              <a:rPr lang="zh-TW" altLang="en-US" dirty="0"/>
              <a:t>敘述</a:t>
            </a:r>
            <a:r>
              <a:rPr lang="en-US" altLang="zh-TW" dirty="0"/>
              <a:t>2  || </a:t>
            </a:r>
            <a:r>
              <a:rPr lang="zh-TW" altLang="en-US" dirty="0"/>
              <a:t>敘述</a:t>
            </a:r>
            <a:r>
              <a:rPr lang="en-US" altLang="zh-TW" dirty="0"/>
              <a:t>3  || </a:t>
            </a:r>
            <a:r>
              <a:rPr lang="en-US" altLang="zh-TW" dirty="0" smtClean="0"/>
              <a:t>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461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20788"/>
            <a:ext cx="8915400" cy="47525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if</a:t>
            </a:r>
            <a:r>
              <a:rPr lang="zh-TW" altLang="en-US" dirty="0"/>
              <a:t>敘述的格式如下，要注意的是：</a:t>
            </a:r>
            <a:r>
              <a:rPr lang="en-US" altLang="zh-TW" dirty="0"/>
              <a:t>if</a:t>
            </a:r>
            <a:r>
              <a:rPr lang="zh-TW" altLang="en-US" dirty="0"/>
              <a:t>及</a:t>
            </a:r>
            <a:r>
              <a:rPr lang="en-US" altLang="zh-TW" dirty="0"/>
              <a:t>then</a:t>
            </a:r>
            <a:r>
              <a:rPr lang="zh-TW" altLang="en-US" dirty="0"/>
              <a:t>若要寫成一行，中間要有</a:t>
            </a:r>
            <a:r>
              <a:rPr lang="en-US" altLang="zh-TW" dirty="0"/>
              <a:t>【;】</a:t>
            </a:r>
            <a:r>
              <a:rPr lang="zh-TW" altLang="en-US" dirty="0"/>
              <a:t>號，且敘述的結尾為</a:t>
            </a:r>
            <a:r>
              <a:rPr lang="en-US" altLang="zh-TW" dirty="0"/>
              <a:t>【fi】</a:t>
            </a:r>
            <a:r>
              <a:rPr lang="zh-TW" altLang="en-US" dirty="0"/>
              <a:t>，它是</a:t>
            </a:r>
            <a:r>
              <a:rPr lang="en-US" altLang="zh-TW" dirty="0"/>
              <a:t>if</a:t>
            </a:r>
            <a:r>
              <a:rPr lang="zh-TW" altLang="en-US" dirty="0"/>
              <a:t>的倒寫。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if  </a:t>
            </a:r>
            <a:r>
              <a:rPr lang="zh-TW" altLang="en-US" dirty="0"/>
              <a:t>條件式</a:t>
            </a:r>
            <a:r>
              <a:rPr lang="en-US" altLang="zh-TW" dirty="0"/>
              <a:t>1; then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敘述</a:t>
            </a:r>
          </a:p>
          <a:p>
            <a:pPr marL="0" indent="0">
              <a:buNone/>
            </a:pPr>
            <a:r>
              <a:rPr lang="en-US" altLang="zh-TW" dirty="0" err="1"/>
              <a:t>elif</a:t>
            </a:r>
            <a:r>
              <a:rPr lang="en-US" altLang="zh-TW" dirty="0"/>
              <a:t>  </a:t>
            </a:r>
            <a:r>
              <a:rPr lang="zh-TW" altLang="en-US" dirty="0"/>
              <a:t>條件式</a:t>
            </a:r>
            <a:r>
              <a:rPr lang="en-US" altLang="zh-TW" dirty="0"/>
              <a:t>2; then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敘述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敘述</a:t>
            </a:r>
          </a:p>
          <a:p>
            <a:pPr marL="0" indent="0">
              <a:buNone/>
            </a:pPr>
            <a:r>
              <a:rPr lang="en-US" altLang="zh-TW" dirty="0" smtClean="0"/>
              <a:t>fi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371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exit 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此敘述會讓</a:t>
            </a:r>
            <a:r>
              <a:rPr lang="en-US" altLang="zh-TW" dirty="0"/>
              <a:t>script</a:t>
            </a:r>
            <a:r>
              <a:rPr lang="zh-TW" altLang="en-US" dirty="0"/>
              <a:t>結束執行，並回傳結束</a:t>
            </a:r>
            <a:r>
              <a:rPr lang="zh-TW" altLang="en-US" dirty="0" smtClean="0"/>
              <a:t>碼 </a:t>
            </a:r>
            <a:r>
              <a:rPr lang="en-US" altLang="zh-TW" dirty="0" smtClean="0"/>
              <a:t>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結束碼 </a:t>
            </a:r>
            <a:r>
              <a:rPr lang="en-US" altLang="zh-TW" dirty="0" smtClean="0"/>
              <a:t>0 </a:t>
            </a:r>
            <a:r>
              <a:rPr lang="zh-TW" altLang="en-US" dirty="0" smtClean="0"/>
              <a:t>代表</a:t>
            </a:r>
            <a:r>
              <a:rPr lang="zh-TW" altLang="en-US" dirty="0"/>
              <a:t>成功，結束碼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125</a:t>
            </a:r>
            <a:r>
              <a:rPr lang="zh-TW" altLang="en-US" dirty="0"/>
              <a:t>代表錯誤。</a:t>
            </a:r>
          </a:p>
        </p:txBody>
      </p:sp>
    </p:spTree>
    <p:extLst>
      <p:ext uri="{BB962C8B-B14F-4D97-AF65-F5344CB8AC3E}">
        <p14:creationId xmlns:p14="http://schemas.microsoft.com/office/powerpoint/2010/main" val="132963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case</a:t>
            </a:r>
            <a:r>
              <a:rPr lang="zh-TW" altLang="en-US" dirty="0"/>
              <a:t>敘述是一種多選擇結構，與</a:t>
            </a:r>
            <a:r>
              <a:rPr lang="en-US" altLang="zh-TW" dirty="0"/>
              <a:t>C</a:t>
            </a:r>
            <a:r>
              <a:rPr lang="zh-TW" altLang="en-US" dirty="0"/>
              <a:t>語言的</a:t>
            </a:r>
            <a:r>
              <a:rPr lang="en-US" altLang="zh-TW" dirty="0"/>
              <a:t>【switch … case】</a:t>
            </a:r>
            <a:r>
              <a:rPr lang="zh-TW" altLang="en-US" dirty="0"/>
              <a:t>語法類似。</a:t>
            </a:r>
            <a:r>
              <a:rPr lang="en-US" altLang="zh-TW" dirty="0"/>
              <a:t>case</a:t>
            </a:r>
            <a:r>
              <a:rPr lang="zh-TW" altLang="en-US" dirty="0"/>
              <a:t>敘述的格式如下：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case  </a:t>
            </a:r>
            <a:r>
              <a:rPr lang="zh-TW" altLang="en-US" dirty="0"/>
              <a:t>變數  </a:t>
            </a:r>
            <a:r>
              <a:rPr lang="en-US" altLang="zh-TW" dirty="0"/>
              <a:t>in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樣本  </a:t>
            </a:r>
            <a:r>
              <a:rPr lang="en-US" altLang="zh-TW" dirty="0"/>
              <a:t>[ | </a:t>
            </a:r>
            <a:r>
              <a:rPr lang="zh-TW" altLang="en-US" dirty="0"/>
              <a:t>樣本 </a:t>
            </a:r>
            <a:r>
              <a:rPr lang="en-US" altLang="zh-TW" dirty="0"/>
              <a:t>] … )  </a:t>
            </a:r>
            <a:r>
              <a:rPr lang="zh-TW" altLang="en-US" dirty="0"/>
              <a:t>敘述 </a:t>
            </a:r>
            <a:r>
              <a:rPr lang="en-US" altLang="zh-TW" dirty="0"/>
              <a:t>;;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樣本  </a:t>
            </a:r>
            <a:r>
              <a:rPr lang="en-US" altLang="zh-TW" dirty="0"/>
              <a:t>[ | </a:t>
            </a:r>
            <a:r>
              <a:rPr lang="zh-TW" altLang="en-US" dirty="0"/>
              <a:t>樣本 </a:t>
            </a:r>
            <a:r>
              <a:rPr lang="en-US" altLang="zh-TW" dirty="0"/>
              <a:t>] … )  </a:t>
            </a:r>
            <a:r>
              <a:rPr lang="zh-TW" altLang="en-US" dirty="0"/>
              <a:t>敘述 </a:t>
            </a:r>
            <a:r>
              <a:rPr lang="en-US" altLang="zh-TW" dirty="0"/>
              <a:t>;;</a:t>
            </a:r>
          </a:p>
          <a:p>
            <a:pPr marL="0" indent="0">
              <a:buNone/>
            </a:pPr>
            <a:r>
              <a:rPr lang="en-US" altLang="zh-TW" dirty="0"/>
              <a:t>  * )  </a:t>
            </a:r>
            <a:r>
              <a:rPr lang="zh-TW" altLang="en-US" dirty="0"/>
              <a:t>預設敘述 </a:t>
            </a:r>
            <a:r>
              <a:rPr lang="en-US" altLang="zh-TW" dirty="0"/>
              <a:t>;;</a:t>
            </a:r>
          </a:p>
          <a:p>
            <a:pPr marL="0" indent="0">
              <a:buNone/>
            </a:pPr>
            <a:r>
              <a:rPr lang="en-US" altLang="zh-TW" dirty="0" err="1"/>
              <a:t>esac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882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12776"/>
            <a:ext cx="8915400" cy="514857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Shell Script</a:t>
            </a:r>
            <a:r>
              <a:rPr lang="zh-TW" altLang="en-US" dirty="0"/>
              <a:t>的循環語法中，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敘述</a:t>
            </a:r>
            <a:r>
              <a:rPr lang="zh-TW" altLang="en-US" dirty="0"/>
              <a:t>適用於明確知道重複執行次數的情況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for</a:t>
            </a:r>
            <a:r>
              <a:rPr lang="zh-TW" altLang="en-US" dirty="0"/>
              <a:t>敘述有</a:t>
            </a:r>
            <a:r>
              <a:rPr lang="en-US" altLang="zh-TW" dirty="0"/>
              <a:t>2</a:t>
            </a:r>
            <a:r>
              <a:rPr lang="zh-TW" altLang="en-US" dirty="0"/>
              <a:t>種格式：</a:t>
            </a:r>
          </a:p>
          <a:p>
            <a:pPr>
              <a:buFont typeface="+mj-lt"/>
              <a:buAutoNum type="arabicPeriod"/>
            </a:pPr>
            <a:r>
              <a:rPr lang="zh-TW" altLang="en-US" dirty="0" smtClean="0"/>
              <a:t>類似</a:t>
            </a:r>
            <a:r>
              <a:rPr lang="en-US" altLang="zh-TW" dirty="0"/>
              <a:t>C</a:t>
            </a:r>
            <a:r>
              <a:rPr lang="zh-TW" altLang="en-US" dirty="0"/>
              <a:t>語言的格式，請注意，要使用 </a:t>
            </a:r>
            <a:r>
              <a:rPr lang="en-US" altLang="zh-TW" dirty="0"/>
              <a:t>(( )) </a:t>
            </a:r>
            <a:r>
              <a:rPr lang="zh-TW" altLang="en-US" dirty="0"/>
              <a:t>雙括號。</a:t>
            </a: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/>
              <a:t>((</a:t>
            </a:r>
            <a:r>
              <a:rPr lang="zh-TW" altLang="en-US" dirty="0"/>
              <a:t>初始值 </a:t>
            </a:r>
            <a:r>
              <a:rPr lang="en-US" altLang="zh-TW" dirty="0"/>
              <a:t>; </a:t>
            </a:r>
            <a:r>
              <a:rPr lang="zh-TW" altLang="en-US" dirty="0"/>
              <a:t>條件 </a:t>
            </a:r>
            <a:r>
              <a:rPr lang="en-US" altLang="zh-TW" dirty="0"/>
              <a:t>; </a:t>
            </a:r>
            <a:r>
              <a:rPr lang="zh-TW" altLang="en-US" dirty="0"/>
              <a:t>增量</a:t>
            </a:r>
            <a:r>
              <a:rPr lang="en-US" altLang="zh-TW" dirty="0"/>
              <a:t>));  do</a:t>
            </a:r>
          </a:p>
          <a:p>
            <a:pPr marL="0" indent="0">
              <a:buNone/>
            </a:pPr>
            <a:r>
              <a:rPr lang="en-US" altLang="zh-TW" dirty="0"/>
              <a:t>	// do something </a:t>
            </a:r>
          </a:p>
          <a:p>
            <a:pPr marL="0" indent="0">
              <a:buNone/>
            </a:pPr>
            <a:r>
              <a:rPr lang="en-US" altLang="zh-TW" dirty="0"/>
              <a:t>done</a:t>
            </a:r>
          </a:p>
          <a:p>
            <a:pPr>
              <a:buFont typeface="+mj-lt"/>
              <a:buAutoNum type="arabicPeriod" startAt="2"/>
            </a:pPr>
            <a:r>
              <a:rPr lang="zh-TW" altLang="en-US" dirty="0" smtClean="0"/>
              <a:t>帶</a:t>
            </a:r>
            <a:r>
              <a:rPr lang="zh-TW" altLang="en-US" dirty="0"/>
              <a:t>列表的</a:t>
            </a:r>
            <a:r>
              <a:rPr lang="zh-TW" altLang="en-US" dirty="0" smtClean="0"/>
              <a:t>格式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for  </a:t>
            </a:r>
            <a:r>
              <a:rPr lang="en-US" altLang="zh-TW" dirty="0" err="1"/>
              <a:t>var</a:t>
            </a:r>
            <a:r>
              <a:rPr lang="en-US" altLang="zh-TW" dirty="0"/>
              <a:t>  in  </a:t>
            </a:r>
            <a:r>
              <a:rPr lang="zh-TW" altLang="en-US" dirty="0"/>
              <a:t>列表</a:t>
            </a:r>
            <a:r>
              <a:rPr lang="en-US" altLang="zh-TW" dirty="0"/>
              <a:t>;  do</a:t>
            </a:r>
          </a:p>
          <a:p>
            <a:pPr marL="0" indent="0">
              <a:buNone/>
            </a:pPr>
            <a:r>
              <a:rPr lang="en-US" altLang="zh-TW" dirty="0"/>
              <a:t>	//command</a:t>
            </a:r>
          </a:p>
          <a:p>
            <a:pPr marL="0" indent="0">
              <a:buNone/>
            </a:pPr>
            <a:r>
              <a:rPr lang="en-US" altLang="zh-TW" dirty="0"/>
              <a:t>done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77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while</a:t>
            </a:r>
            <a:r>
              <a:rPr lang="zh-TW" altLang="en-US" dirty="0"/>
              <a:t>敘述的格式如下：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while  [ </a:t>
            </a:r>
            <a:r>
              <a:rPr lang="zh-TW" altLang="en-US" dirty="0"/>
              <a:t>條件式為真 </a:t>
            </a:r>
            <a:r>
              <a:rPr lang="en-US" altLang="zh-TW" dirty="0"/>
              <a:t>]; do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敘述</a:t>
            </a:r>
          </a:p>
          <a:p>
            <a:pPr marL="0" indent="0">
              <a:buNone/>
            </a:pPr>
            <a:r>
              <a:rPr lang="en-US" altLang="zh-TW" dirty="0" smtClean="0"/>
              <a:t>done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916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猜數字遊戲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在實習中</a:t>
            </a:r>
            <a:r>
              <a:rPr lang="zh-TW" altLang="en-US" dirty="0"/>
              <a:t>，我們將設計一個猜數字遊戲的</a:t>
            </a:r>
            <a:r>
              <a:rPr lang="en-US" altLang="zh-TW" dirty="0"/>
              <a:t>Shell 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會隨機產生</a:t>
            </a:r>
            <a:r>
              <a:rPr lang="en-US" altLang="zh-TW" dirty="0"/>
              <a:t>1</a:t>
            </a:r>
            <a:r>
              <a:rPr lang="zh-TW" altLang="en-US" dirty="0"/>
              <a:t>至</a:t>
            </a:r>
            <a:r>
              <a:rPr lang="en-US" altLang="zh-TW" dirty="0"/>
              <a:t>10</a:t>
            </a:r>
            <a:r>
              <a:rPr lang="zh-TW" altLang="en-US" dirty="0"/>
              <a:t>的</a:t>
            </a:r>
            <a:r>
              <a:rPr lang="en-US" altLang="zh-TW" dirty="0"/>
              <a:t>1</a:t>
            </a:r>
            <a:r>
              <a:rPr lang="zh-TW" altLang="en-US" dirty="0"/>
              <a:t>個數字，當作目標數字。使用者可以輸入</a:t>
            </a:r>
            <a:r>
              <a:rPr lang="en-US" altLang="zh-TW" dirty="0"/>
              <a:t>1</a:t>
            </a:r>
            <a:r>
              <a:rPr lang="zh-TW" altLang="en-US" dirty="0"/>
              <a:t>個猜想的數字，若猜的數字太小，會顯示</a:t>
            </a:r>
            <a:r>
              <a:rPr lang="en-US" altLang="zh-TW" dirty="0"/>
              <a:t>【Too low】</a:t>
            </a:r>
            <a:r>
              <a:rPr lang="zh-TW" altLang="en-US" dirty="0"/>
              <a:t>，若猜的數字太大，會顯示</a:t>
            </a:r>
            <a:r>
              <a:rPr lang="en-US" altLang="zh-TW" dirty="0"/>
              <a:t>【Too high】</a:t>
            </a:r>
            <a:r>
              <a:rPr lang="zh-TW" altLang="en-US" dirty="0"/>
              <a:t>，若猜到目標數字，則會顯示</a:t>
            </a:r>
            <a:r>
              <a:rPr lang="en-US" altLang="zh-TW" dirty="0"/>
              <a:t>【Correct】</a:t>
            </a:r>
            <a:r>
              <a:rPr lang="zh-TW" altLang="en-US" dirty="0"/>
              <a:t>及猜的次數，並結束程式的執行。</a:t>
            </a:r>
          </a:p>
        </p:txBody>
      </p:sp>
    </p:spTree>
    <p:extLst>
      <p:ext uri="{BB962C8B-B14F-4D97-AF65-F5344CB8AC3E}">
        <p14:creationId xmlns:p14="http://schemas.microsoft.com/office/powerpoint/2010/main" val="386334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until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until</a:t>
            </a:r>
            <a:r>
              <a:rPr lang="zh-TW" altLang="en-US" dirty="0"/>
              <a:t>敘述會在條件式為假時重複執行，它的格式如下：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until  </a:t>
            </a:r>
            <a:r>
              <a:rPr lang="zh-TW" altLang="en-US" dirty="0"/>
              <a:t>條件式</a:t>
            </a:r>
            <a:r>
              <a:rPr lang="en-US" altLang="zh-TW" dirty="0"/>
              <a:t>; do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敘述</a:t>
            </a:r>
          </a:p>
          <a:p>
            <a:pPr marL="0" indent="0">
              <a:buNone/>
            </a:pPr>
            <a:r>
              <a:rPr lang="en-US" altLang="zh-TW" dirty="0" smtClean="0"/>
              <a:t>done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077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continue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break</a:t>
            </a:r>
            <a:r>
              <a:rPr lang="zh-TW" altLang="en-US" dirty="0"/>
              <a:t>敘述可用來脫離</a:t>
            </a:r>
            <a:r>
              <a:rPr lang="en-US" altLang="zh-TW" dirty="0"/>
              <a:t>for</a:t>
            </a:r>
            <a:r>
              <a:rPr lang="zh-TW" altLang="en-US" dirty="0"/>
              <a:t>、</a:t>
            </a:r>
            <a:r>
              <a:rPr lang="en-US" altLang="zh-TW" dirty="0"/>
              <a:t>while</a:t>
            </a:r>
            <a:r>
              <a:rPr lang="zh-TW" altLang="en-US" dirty="0"/>
              <a:t>、</a:t>
            </a:r>
            <a:r>
              <a:rPr lang="en-US" altLang="zh-TW" dirty="0"/>
              <a:t>until</a:t>
            </a:r>
            <a:r>
              <a:rPr lang="zh-TW" altLang="en-US" dirty="0"/>
              <a:t>迴圈的執行。若</a:t>
            </a:r>
            <a:r>
              <a:rPr lang="en-US" altLang="zh-TW" dirty="0"/>
              <a:t>break</a:t>
            </a:r>
            <a:r>
              <a:rPr lang="zh-TW" altLang="en-US" dirty="0"/>
              <a:t>敘述傳入數值參數</a:t>
            </a:r>
            <a:r>
              <a:rPr lang="en-US" altLang="zh-TW" dirty="0"/>
              <a:t>N</a:t>
            </a:r>
            <a:r>
              <a:rPr lang="zh-TW" altLang="en-US" dirty="0"/>
              <a:t>，表示要跳脫的迴圈數目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continue</a:t>
            </a:r>
            <a:r>
              <a:rPr lang="zh-TW" altLang="en-US" dirty="0"/>
              <a:t>敘述放在</a:t>
            </a:r>
            <a:r>
              <a:rPr lang="en-US" altLang="zh-TW" dirty="0"/>
              <a:t>for</a:t>
            </a:r>
            <a:r>
              <a:rPr lang="zh-TW" altLang="en-US" dirty="0"/>
              <a:t>、</a:t>
            </a:r>
            <a:r>
              <a:rPr lang="en-US" altLang="zh-TW" dirty="0"/>
              <a:t>while</a:t>
            </a:r>
            <a:r>
              <a:rPr lang="zh-TW" altLang="en-US" dirty="0"/>
              <a:t>、或</a:t>
            </a:r>
            <a:r>
              <a:rPr lang="en-US" altLang="zh-TW" dirty="0"/>
              <a:t>until</a:t>
            </a:r>
            <a:r>
              <a:rPr lang="zh-TW" altLang="en-US" dirty="0"/>
              <a:t>迴圈中，用來跳回迴圈開始的地方。若</a:t>
            </a:r>
            <a:r>
              <a:rPr lang="en-US" altLang="zh-TW" dirty="0"/>
              <a:t>continue</a:t>
            </a:r>
            <a:r>
              <a:rPr lang="zh-TW" altLang="en-US" dirty="0"/>
              <a:t>敘述傳入數值參數</a:t>
            </a:r>
            <a:r>
              <a:rPr lang="en-US" altLang="zh-TW" dirty="0"/>
              <a:t>N</a:t>
            </a:r>
            <a:r>
              <a:rPr lang="zh-TW" altLang="en-US" dirty="0"/>
              <a:t>，表示要跳離的迴圈數目。</a:t>
            </a:r>
          </a:p>
        </p:txBody>
      </p:sp>
    </p:spTree>
    <p:extLst>
      <p:ext uri="{BB962C8B-B14F-4D97-AF65-F5344CB8AC3E}">
        <p14:creationId xmlns:p14="http://schemas.microsoft.com/office/powerpoint/2010/main" val="104095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shift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shift</a:t>
            </a:r>
            <a:r>
              <a:rPr lang="zh-TW" altLang="en-US" dirty="0"/>
              <a:t>指令會位移參數一次，也就是讓</a:t>
            </a:r>
            <a:r>
              <a:rPr lang="en-US" altLang="zh-TW" dirty="0"/>
              <a:t>【$2】</a:t>
            </a:r>
            <a:r>
              <a:rPr lang="zh-TW" altLang="en-US" dirty="0"/>
              <a:t>變成</a:t>
            </a:r>
            <a:r>
              <a:rPr lang="en-US" altLang="zh-TW" dirty="0"/>
              <a:t>【$1】</a:t>
            </a:r>
            <a:r>
              <a:rPr lang="zh-TW" altLang="en-US" dirty="0"/>
              <a:t>，</a:t>
            </a:r>
            <a:r>
              <a:rPr lang="en-US" altLang="zh-TW" dirty="0"/>
              <a:t>【$3】</a:t>
            </a:r>
            <a:r>
              <a:rPr lang="zh-TW" altLang="en-US" dirty="0"/>
              <a:t>變成</a:t>
            </a:r>
            <a:r>
              <a:rPr lang="en-US" altLang="zh-TW" dirty="0"/>
              <a:t>【$2】</a:t>
            </a:r>
            <a:r>
              <a:rPr lang="zh-TW" altLang="en-US" dirty="0"/>
              <a:t>，依此類推。若</a:t>
            </a:r>
            <a:r>
              <a:rPr lang="en-US" altLang="zh-TW" dirty="0"/>
              <a:t>shift</a:t>
            </a:r>
            <a:r>
              <a:rPr lang="zh-TW" altLang="en-US" dirty="0"/>
              <a:t>傳入數值參數</a:t>
            </a:r>
            <a:r>
              <a:rPr lang="en-US" altLang="zh-TW" dirty="0"/>
              <a:t>N</a:t>
            </a:r>
            <a:r>
              <a:rPr lang="zh-TW" altLang="en-US" dirty="0"/>
              <a:t>，表示會位移</a:t>
            </a:r>
            <a:r>
              <a:rPr lang="en-US" altLang="zh-TW" dirty="0"/>
              <a:t>N</a:t>
            </a:r>
            <a:r>
              <a:rPr lang="zh-TW" altLang="en-US" dirty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3285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Linux</a:t>
            </a:r>
            <a:r>
              <a:rPr lang="zh-TW" altLang="en-US" dirty="0"/>
              <a:t>中，為了完成一個特定的任務，我們有時會發現需要不斷重複執行一些指令，而這個動作很浪費我們的時間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讓我們的任務執行更有效率些，我們可以將這些重複執行的指令寫在一個</a:t>
            </a:r>
            <a:r>
              <a:rPr lang="en-US" altLang="zh-TW" dirty="0"/>
              <a:t>Shell</a:t>
            </a:r>
            <a:r>
              <a:rPr lang="zh-TW" altLang="en-US" dirty="0"/>
              <a:t>腳本中。</a:t>
            </a:r>
          </a:p>
        </p:txBody>
      </p:sp>
    </p:spTree>
    <p:extLst>
      <p:ext uri="{BB962C8B-B14F-4D97-AF65-F5344CB8AC3E}">
        <p14:creationId xmlns:p14="http://schemas.microsoft.com/office/powerpoint/2010/main" val="312127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定義及使用函數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要定義一個</a:t>
            </a:r>
            <a:r>
              <a:rPr lang="en-US" altLang="zh-TW" dirty="0"/>
              <a:t>shell</a:t>
            </a:r>
            <a:r>
              <a:rPr lang="zh-TW" altLang="en-US" dirty="0"/>
              <a:t>函數，語法如下：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函數名 </a:t>
            </a:r>
            <a:r>
              <a:rPr lang="en-US" altLang="zh-TW" dirty="0"/>
              <a:t>()  {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敘述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shell script</a:t>
            </a:r>
            <a:r>
              <a:rPr lang="zh-TW" altLang="en-US" dirty="0"/>
              <a:t>當中，</a:t>
            </a:r>
            <a:r>
              <a:rPr lang="en-US" altLang="zh-TW" dirty="0"/>
              <a:t>function</a:t>
            </a:r>
            <a:r>
              <a:rPr lang="zh-TW" altLang="en-US" dirty="0"/>
              <a:t>的設定一定要在程式的最前面。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0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定義及使用函數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函數處理傳入參數的方式，與</a:t>
            </a:r>
            <a:r>
              <a:rPr lang="en-US" altLang="zh-TW" dirty="0"/>
              <a:t>script</a:t>
            </a:r>
            <a:r>
              <a:rPr lang="zh-TW" altLang="en-US" dirty="0"/>
              <a:t>檔處理指令列參數的方式是一樣的。在函數中，</a:t>
            </a:r>
            <a:r>
              <a:rPr lang="en-US" altLang="zh-TW" dirty="0"/>
              <a:t>【$1】</a:t>
            </a:r>
            <a:r>
              <a:rPr lang="zh-TW" altLang="en-US" dirty="0"/>
              <a:t>表示第</a:t>
            </a:r>
            <a:r>
              <a:rPr lang="en-US" altLang="zh-TW" dirty="0"/>
              <a:t>1</a:t>
            </a:r>
            <a:r>
              <a:rPr lang="zh-TW" altLang="en-US" dirty="0"/>
              <a:t>個傳入函數的參數，</a:t>
            </a:r>
            <a:r>
              <a:rPr lang="en-US" altLang="zh-TW" dirty="0"/>
              <a:t>【$2】</a:t>
            </a:r>
            <a:r>
              <a:rPr lang="zh-TW" altLang="en-US" dirty="0"/>
              <a:t>表示第</a:t>
            </a:r>
            <a:r>
              <a:rPr lang="en-US" altLang="zh-TW" dirty="0"/>
              <a:t>2</a:t>
            </a:r>
            <a:r>
              <a:rPr lang="zh-TW" altLang="en-US" dirty="0"/>
              <a:t>個傳入函數的參數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函數的返回值，可以使用</a:t>
            </a:r>
            <a:r>
              <a:rPr lang="en-US" altLang="zh-TW" dirty="0"/>
              <a:t>return</a:t>
            </a:r>
            <a:r>
              <a:rPr lang="zh-TW" altLang="en-US" dirty="0"/>
              <a:t>指令或是</a:t>
            </a:r>
            <a:r>
              <a:rPr lang="en-US" altLang="zh-TW" dirty="0"/>
              <a:t>【$?】</a:t>
            </a:r>
            <a:r>
              <a:rPr lang="zh-TW" altLang="en-US" dirty="0"/>
              <a:t>指令。</a:t>
            </a:r>
            <a:r>
              <a:rPr lang="en-US" altLang="zh-TW" dirty="0"/>
              <a:t>【$?】</a:t>
            </a:r>
            <a:r>
              <a:rPr lang="zh-TW" altLang="en-US" dirty="0"/>
              <a:t>指令會傳回上一個指令的執行結果。</a:t>
            </a:r>
          </a:p>
        </p:txBody>
      </p:sp>
    </p:spTree>
    <p:extLst>
      <p:ext uri="{BB962C8B-B14F-4D97-AF65-F5344CB8AC3E}">
        <p14:creationId xmlns:p14="http://schemas.microsoft.com/office/powerpoint/2010/main" val="188635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條件測試是針對某個條件式進行判斷，若判斷結果為真 </a:t>
            </a:r>
            <a:r>
              <a:rPr lang="en-US" altLang="zh-TW" dirty="0"/>
              <a:t>(true) </a:t>
            </a:r>
            <a:r>
              <a:rPr lang="zh-TW" altLang="en-US" dirty="0"/>
              <a:t>則返回</a:t>
            </a:r>
            <a:r>
              <a:rPr lang="en-US" altLang="zh-TW" dirty="0"/>
              <a:t>0</a:t>
            </a:r>
            <a:r>
              <a:rPr lang="zh-TW" altLang="en-US" dirty="0"/>
              <a:t>，為假</a:t>
            </a:r>
            <a:r>
              <a:rPr lang="en-US" altLang="zh-TW" dirty="0"/>
              <a:t>(false) </a:t>
            </a:r>
            <a:r>
              <a:rPr lang="zh-TW" altLang="en-US" dirty="0"/>
              <a:t>則返回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r>
              <a:rPr lang="zh-TW" altLang="en-US" dirty="0"/>
              <a:t>測試有兩種格式：</a:t>
            </a:r>
          </a:p>
          <a:p>
            <a:pPr lvl="1" indent="-342900">
              <a:buFont typeface="+mj-lt"/>
              <a:buAutoNum type="arabicPeriod"/>
            </a:pPr>
            <a:r>
              <a:rPr lang="en-US" altLang="zh-TW" dirty="0" smtClean="0"/>
              <a:t>test  </a:t>
            </a:r>
            <a:r>
              <a:rPr lang="zh-TW" altLang="en-US" dirty="0"/>
              <a:t>條件式</a:t>
            </a:r>
          </a:p>
          <a:p>
            <a:pPr lvl="1" indent="-342900">
              <a:buFont typeface="+mj-lt"/>
              <a:buAutoNum type="arabicPeriod"/>
            </a:pPr>
            <a:r>
              <a:rPr lang="en-US" altLang="zh-TW" dirty="0" smtClean="0"/>
              <a:t>[ </a:t>
            </a:r>
            <a:r>
              <a:rPr lang="zh-TW" altLang="en-US" dirty="0"/>
              <a:t>條件式 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數值比較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5174428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檔案測試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5166808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4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字串測試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5159187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9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布林測試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508" y="1905000"/>
            <a:ext cx="5174428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5182049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8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AND</a:t>
            </a:r>
            <a:r>
              <a:rPr lang="zh-TW" altLang="en-US" dirty="0"/>
              <a:t>串列允許我們執行一系列的敘述，執行下個敘述之前，前一個敘述的執行結果必須要為真。語法如下：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敘述</a:t>
            </a:r>
            <a:r>
              <a:rPr lang="en-US" altLang="zh-TW" dirty="0"/>
              <a:t>1  &amp;&amp;  </a:t>
            </a:r>
            <a:r>
              <a:rPr lang="zh-TW" altLang="en-US" dirty="0"/>
              <a:t>敘述</a:t>
            </a:r>
            <a:r>
              <a:rPr lang="en-US" altLang="zh-TW" dirty="0"/>
              <a:t>2  &amp;&amp; </a:t>
            </a:r>
            <a:r>
              <a:rPr lang="zh-TW" altLang="en-US" dirty="0"/>
              <a:t>敘述</a:t>
            </a:r>
            <a:r>
              <a:rPr lang="en-US" altLang="zh-TW" dirty="0"/>
              <a:t>3  &amp;&amp; 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敘述從左邊開始執行，若結果為真，才會再執行右邊下一個的敘述。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962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804</Words>
  <Application>Microsoft Office PowerPoint</Application>
  <PresentationFormat>寬螢幕</PresentationFormat>
  <Paragraphs>87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Century Gothic</vt:lpstr>
      <vt:lpstr>Wingdings 3</vt:lpstr>
      <vt:lpstr>絲縷</vt:lpstr>
      <vt:lpstr>11  Shell Script 程式設計</vt:lpstr>
      <vt:lpstr>簡介</vt:lpstr>
      <vt:lpstr>條件測試</vt:lpstr>
      <vt:lpstr>數值比較</vt:lpstr>
      <vt:lpstr>檔案測試</vt:lpstr>
      <vt:lpstr>字串測試</vt:lpstr>
      <vt:lpstr>布林測試</vt:lpstr>
      <vt:lpstr>邏輯運算</vt:lpstr>
      <vt:lpstr>AND 串列</vt:lpstr>
      <vt:lpstr>OR 串列</vt:lpstr>
      <vt:lpstr>if 敘述</vt:lpstr>
      <vt:lpstr>exit n</vt:lpstr>
      <vt:lpstr>case 敘述</vt:lpstr>
      <vt:lpstr>for 敘述</vt:lpstr>
      <vt:lpstr>while 敘述</vt:lpstr>
      <vt:lpstr>實習 : 猜數字遊戲</vt:lpstr>
      <vt:lpstr>until 敘述</vt:lpstr>
      <vt:lpstr>break 與 continue 敘述</vt:lpstr>
      <vt:lpstr>shift 敘述</vt:lpstr>
      <vt:lpstr>定義及使用函數</vt:lpstr>
      <vt:lpstr>定義及使用函數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2024-01-16T09:19:23Z</dcterms:created>
  <dcterms:modified xsi:type="dcterms:W3CDTF">2024-02-13T09:51:43Z</dcterms:modified>
</cp:coreProperties>
</file>