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5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65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416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44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147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44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744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18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01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75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94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34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33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34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83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7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64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12  </a:t>
            </a:r>
            <a:r>
              <a:rPr lang="zh-TW" altLang="en-US" smtClean="0"/>
              <a:t>排程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12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Linux</a:t>
            </a:r>
            <a:r>
              <a:rPr lang="zh-TW" altLang="en-US" dirty="0"/>
              <a:t>可以將任務配置在指定的時間或時間區間自動運行，這種自動化任務又稱為計劃任務管理，通常用於執行定期備份、監控系統或是執行指定的</a:t>
            </a:r>
            <a:r>
              <a:rPr lang="en-US" altLang="zh-TW" dirty="0"/>
              <a:t>script</a:t>
            </a:r>
            <a:r>
              <a:rPr lang="zh-TW" altLang="en-US" dirty="0"/>
              <a:t>腳本等工作</a:t>
            </a:r>
          </a:p>
        </p:txBody>
      </p:sp>
    </p:spTree>
    <p:extLst>
      <p:ext uri="{BB962C8B-B14F-4D97-AF65-F5344CB8AC3E}">
        <p14:creationId xmlns:p14="http://schemas.microsoft.com/office/powerpoint/2010/main" val="80673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cron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cron</a:t>
            </a:r>
            <a:r>
              <a:rPr lang="zh-TW" altLang="en-US" dirty="0"/>
              <a:t>是</a:t>
            </a:r>
            <a:r>
              <a:rPr lang="en-US" altLang="zh-TW" dirty="0"/>
              <a:t>Linux</a:t>
            </a:r>
            <a:r>
              <a:rPr lang="zh-TW" altLang="en-US" dirty="0"/>
              <a:t>用來定期執行程式的指令，當我們安裝好</a:t>
            </a:r>
            <a:r>
              <a:rPr lang="en-US" altLang="zh-TW" dirty="0"/>
              <a:t>Linux</a:t>
            </a:r>
            <a:r>
              <a:rPr lang="zh-TW" altLang="en-US" dirty="0"/>
              <a:t>作業系統後，預設便會啟動此排程指令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Linux</a:t>
            </a:r>
            <a:r>
              <a:rPr lang="zh-TW" altLang="en-US" dirty="0"/>
              <a:t>系統會每分鐘會定期檢查是否有要執行的工作，若有，則自動執行該工作。</a:t>
            </a:r>
          </a:p>
        </p:txBody>
      </p:sp>
    </p:spTree>
    <p:extLst>
      <p:ext uri="{BB962C8B-B14F-4D97-AF65-F5344CB8AC3E}">
        <p14:creationId xmlns:p14="http://schemas.microsoft.com/office/powerpoint/2010/main" val="252612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crontab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Linux</a:t>
            </a:r>
            <a:r>
              <a:rPr lang="zh-TW" altLang="en-US" dirty="0"/>
              <a:t>系統中，每一位使用者都可以使用</a:t>
            </a:r>
            <a:r>
              <a:rPr lang="en-US" altLang="zh-TW" dirty="0" err="1"/>
              <a:t>crontab</a:t>
            </a:r>
            <a:r>
              <a:rPr lang="zh-TW" altLang="en-US" dirty="0"/>
              <a:t>指令自訂自己的工作排程</a:t>
            </a:r>
          </a:p>
        </p:txBody>
      </p:sp>
    </p:spTree>
    <p:extLst>
      <p:ext uri="{BB962C8B-B14F-4D97-AF65-F5344CB8AC3E}">
        <p14:creationId xmlns:p14="http://schemas.microsoft.com/office/powerpoint/2010/main" val="329493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排程設定檔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448780"/>
            <a:ext cx="8915400" cy="4462442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在個人執行</a:t>
            </a:r>
            <a:r>
              <a:rPr lang="en-US" altLang="zh-TW" dirty="0" err="1"/>
              <a:t>crontab</a:t>
            </a:r>
            <a:r>
              <a:rPr lang="en-US" altLang="zh-TW" dirty="0"/>
              <a:t> -e</a:t>
            </a:r>
            <a:r>
              <a:rPr lang="zh-TW" altLang="en-US" dirty="0"/>
              <a:t>指令後，即可在文件中編輯工作排程。文件中的每一行表示一個要定期執行的指令或程式，格式如下</a:t>
            </a:r>
            <a:r>
              <a:rPr lang="zh-TW" altLang="en-US" dirty="0" smtClean="0"/>
              <a:t>：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Minute  Hour  Day  Month  </a:t>
            </a:r>
            <a:r>
              <a:rPr lang="en-US" altLang="zh-TW" dirty="0" err="1"/>
              <a:t>DayOfWeek</a:t>
            </a:r>
            <a:r>
              <a:rPr lang="en-US" altLang="zh-TW" dirty="0"/>
              <a:t>  Command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284984"/>
            <a:ext cx="5166808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8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特殊排程規則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411" y="1905000"/>
            <a:ext cx="5159187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1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實習 </a:t>
            </a:r>
            <a:r>
              <a:rPr lang="en-US" altLang="zh-TW" dirty="0" smtClean="0"/>
              <a:t>: </a:t>
            </a:r>
            <a:r>
              <a:rPr lang="zh-TW" altLang="en-US" dirty="0" smtClean="0"/>
              <a:t>自訂工作排程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練習編輯自己的排程工作。</a:t>
            </a:r>
          </a:p>
        </p:txBody>
      </p:sp>
    </p:spTree>
    <p:extLst>
      <p:ext uri="{BB962C8B-B14F-4D97-AF65-F5344CB8AC3E}">
        <p14:creationId xmlns:p14="http://schemas.microsoft.com/office/powerpoint/2010/main" val="349631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at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at </a:t>
            </a:r>
            <a:r>
              <a:rPr lang="zh-TW" altLang="en-US" dirty="0"/>
              <a:t>指令是只執行一次的排程指令</a:t>
            </a:r>
          </a:p>
        </p:txBody>
      </p:sp>
    </p:spTree>
    <p:extLst>
      <p:ext uri="{BB962C8B-B14F-4D97-AF65-F5344CB8AC3E}">
        <p14:creationId xmlns:p14="http://schemas.microsoft.com/office/powerpoint/2010/main" val="82345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系統級週期性工作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除了使用者可以自訂工作排程外，</a:t>
            </a:r>
            <a:r>
              <a:rPr lang="en-US" altLang="zh-TW" dirty="0"/>
              <a:t>Linux</a:t>
            </a:r>
            <a:r>
              <a:rPr lang="zh-TW" altLang="en-US" dirty="0"/>
              <a:t>系統另使用 </a:t>
            </a: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crontab</a:t>
            </a:r>
            <a:r>
              <a:rPr lang="zh-TW" altLang="en-US" dirty="0"/>
              <a:t>配置檔案來管理系統級的任務調度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en-US" altLang="zh-TW" dirty="0"/>
              <a:t>Ubuntu</a:t>
            </a:r>
            <a:r>
              <a:rPr lang="zh-TW" altLang="en-US" dirty="0"/>
              <a:t>中，</a:t>
            </a:r>
            <a:r>
              <a:rPr lang="en-US" altLang="zh-TW" dirty="0" err="1"/>
              <a:t>acacron</a:t>
            </a:r>
            <a:r>
              <a:rPr lang="zh-TW" altLang="en-US" dirty="0"/>
              <a:t>會根據 </a:t>
            </a: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anacrontab</a:t>
            </a:r>
            <a:r>
              <a:rPr lang="zh-TW" altLang="en-US"/>
              <a:t>配置文件來調度任務。</a:t>
            </a:r>
          </a:p>
        </p:txBody>
      </p:sp>
    </p:spTree>
    <p:extLst>
      <p:ext uri="{BB962C8B-B14F-4D97-AF65-F5344CB8AC3E}">
        <p14:creationId xmlns:p14="http://schemas.microsoft.com/office/powerpoint/2010/main" val="4020789438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</TotalTime>
  <Words>239</Words>
  <Application>Microsoft Office PowerPoint</Application>
  <PresentationFormat>寬螢幕</PresentationFormat>
  <Paragraphs>19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Century Gothic</vt:lpstr>
      <vt:lpstr>Wingdings 3</vt:lpstr>
      <vt:lpstr>絲縷</vt:lpstr>
      <vt:lpstr>12  排程</vt:lpstr>
      <vt:lpstr>簡介</vt:lpstr>
      <vt:lpstr>cron 指令</vt:lpstr>
      <vt:lpstr>crontab 指令</vt:lpstr>
      <vt:lpstr>排程設定檔</vt:lpstr>
      <vt:lpstr>特殊排程規則</vt:lpstr>
      <vt:lpstr>實習 : 自訂工作排程</vt:lpstr>
      <vt:lpstr>at 指令</vt:lpstr>
      <vt:lpstr>系統級週期性工作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2024-01-16T09:19:23Z</dcterms:created>
  <dcterms:modified xsi:type="dcterms:W3CDTF">2024-02-13T14:38:12Z</dcterms:modified>
</cp:coreProperties>
</file>