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13  </a:t>
            </a:r>
            <a:r>
              <a:rPr lang="zh-TW" altLang="en-US" smtClean="0"/>
              <a:t>網路管理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tcpdump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tcpdump</a:t>
            </a:r>
            <a:r>
              <a:rPr lang="zh-TW" altLang="en-US" dirty="0"/>
              <a:t>指令可用來擷取通過某個網路介面的封包，使用時需要有</a:t>
            </a:r>
            <a:r>
              <a:rPr lang="en-US" altLang="zh-TW" dirty="0"/>
              <a:t>root</a:t>
            </a:r>
            <a:r>
              <a:rPr lang="zh-TW" altLang="en-US" dirty="0"/>
              <a:t>權限。</a:t>
            </a:r>
          </a:p>
        </p:txBody>
      </p:sp>
    </p:spTree>
    <p:extLst>
      <p:ext uri="{BB962C8B-B14F-4D97-AF65-F5344CB8AC3E}">
        <p14:creationId xmlns:p14="http://schemas.microsoft.com/office/powerpoint/2010/main" val="322788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traceroute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traceroute</a:t>
            </a:r>
            <a:r>
              <a:rPr lang="zh-TW" altLang="en-US" dirty="0"/>
              <a:t>指令可追蹤兩部主機之間通過的各個節點 </a:t>
            </a:r>
            <a:r>
              <a:rPr lang="en-US" altLang="zh-TW" dirty="0"/>
              <a:t>(node) </a:t>
            </a:r>
            <a:r>
              <a:rPr lang="zh-TW" altLang="en-US" dirty="0"/>
              <a:t>通訊狀況，它會檢查從你的電腦到網路另一端的主機是走什麼路徑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traceroute </a:t>
            </a:r>
            <a:r>
              <a:rPr lang="zh-TW" altLang="en-US" dirty="0"/>
              <a:t>預設使用 </a:t>
            </a:r>
            <a:r>
              <a:rPr lang="en-US" altLang="zh-TW" dirty="0"/>
              <a:t>UDP </a:t>
            </a:r>
            <a:r>
              <a:rPr lang="zh-TW" altLang="en-US" dirty="0"/>
              <a:t>封包來偵測。</a:t>
            </a:r>
          </a:p>
        </p:txBody>
      </p:sp>
    </p:spTree>
    <p:extLst>
      <p:ext uri="{BB962C8B-B14F-4D97-AF65-F5344CB8AC3E}">
        <p14:creationId xmlns:p14="http://schemas.microsoft.com/office/powerpoint/2010/main" val="9141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hostnamectl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hostnamectl</a:t>
            </a:r>
            <a:r>
              <a:rPr lang="zh-TW" altLang="en-US" dirty="0"/>
              <a:t>指令可查看及修改主機名稱。</a:t>
            </a:r>
          </a:p>
        </p:txBody>
      </p:sp>
    </p:spTree>
    <p:extLst>
      <p:ext uri="{BB962C8B-B14F-4D97-AF65-F5344CB8AC3E}">
        <p14:creationId xmlns:p14="http://schemas.microsoft.com/office/powerpoint/2010/main" val="271114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變更虛擬機網路設定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虛擬機網路介面預設是</a:t>
            </a:r>
            <a:r>
              <a:rPr lang="en-US" altLang="zh-TW" dirty="0"/>
              <a:t>NAT</a:t>
            </a:r>
            <a:r>
              <a:rPr lang="zh-TW" altLang="en-US" dirty="0"/>
              <a:t>型態，若實體主機可以上網，虛擬機便可以上網，虛擬機會取得一個虛擬</a:t>
            </a:r>
            <a:r>
              <a:rPr lang="en-US" altLang="zh-TW" dirty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虛擬</a:t>
            </a:r>
            <a:r>
              <a:rPr lang="zh-TW" altLang="en-US" dirty="0"/>
              <a:t>機網路介面若設為</a:t>
            </a:r>
            <a:r>
              <a:rPr lang="en-US" altLang="zh-TW" dirty="0"/>
              <a:t>【</a:t>
            </a:r>
            <a:r>
              <a:rPr lang="zh-TW" altLang="en-US" dirty="0"/>
              <a:t>橋接介面卡</a:t>
            </a:r>
            <a:r>
              <a:rPr lang="en-US" altLang="zh-TW" dirty="0"/>
              <a:t>】</a:t>
            </a:r>
            <a:r>
              <a:rPr lang="zh-TW" altLang="en-US" dirty="0"/>
              <a:t>型態時，會讓虛擬機取得一個與實體主機同網段的</a:t>
            </a:r>
            <a:r>
              <a:rPr lang="en-US" altLang="zh-TW" dirty="0"/>
              <a:t>IP</a:t>
            </a:r>
            <a:r>
              <a:rPr lang="zh-TW" altLang="en-US" dirty="0"/>
              <a:t>，所以可以讓虛擬機與實體主機互相</a:t>
            </a:r>
            <a:r>
              <a:rPr lang="en-US" altLang="zh-TW" dirty="0"/>
              <a:t>ping</a:t>
            </a:r>
            <a:r>
              <a:rPr lang="zh-TW" altLang="en-US" dirty="0"/>
              <a:t>通，很適合用來測試</a:t>
            </a:r>
            <a:r>
              <a:rPr lang="en-US" altLang="zh-TW" dirty="0"/>
              <a:t>Ubuntu</a:t>
            </a:r>
            <a:r>
              <a:rPr lang="zh-TW" altLang="en-US" dirty="0"/>
              <a:t>網路。</a:t>
            </a:r>
          </a:p>
        </p:txBody>
      </p:sp>
    </p:spTree>
    <p:extLst>
      <p:ext uri="{BB962C8B-B14F-4D97-AF65-F5344CB8AC3E}">
        <p14:creationId xmlns:p14="http://schemas.microsoft.com/office/powerpoint/2010/main" val="214284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桌面版設定靜態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練習為</a:t>
            </a:r>
            <a:r>
              <a:rPr lang="en-US" altLang="zh-TW" dirty="0"/>
              <a:t>Ubuntu 20.04</a:t>
            </a:r>
            <a:r>
              <a:rPr lang="zh-TW" altLang="en-US" dirty="0"/>
              <a:t>桌上版設定靜態</a:t>
            </a:r>
            <a:r>
              <a:rPr lang="en-US" altLang="zh-TW" dirty="0"/>
              <a:t>IP</a:t>
            </a:r>
            <a:r>
              <a:rPr lang="zh-TW" altLang="en-US"/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25164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inux</a:t>
            </a:r>
            <a:r>
              <a:rPr lang="zh-TW" altLang="en-US" dirty="0"/>
              <a:t>的網路功能相當完整，我們可用</a:t>
            </a:r>
            <a:r>
              <a:rPr lang="en-US" altLang="zh-TW" dirty="0"/>
              <a:t>Linux</a:t>
            </a:r>
            <a:r>
              <a:rPr lang="zh-TW" altLang="en-US" dirty="0"/>
              <a:t>來建構各種網路系統及設備，如防火牆、路由器、名稱服務器、網路附加儲存</a:t>
            </a:r>
            <a:r>
              <a:rPr lang="en-US" altLang="zh-TW" dirty="0"/>
              <a:t>NAS</a:t>
            </a:r>
            <a:r>
              <a:rPr lang="zh-TW" altLang="en-US" dirty="0"/>
              <a:t>等設備。</a:t>
            </a:r>
          </a:p>
        </p:txBody>
      </p:sp>
    </p:spTree>
    <p:extLst>
      <p:ext uri="{BB962C8B-B14F-4D97-AF65-F5344CB8AC3E}">
        <p14:creationId xmlns:p14="http://schemas.microsoft.com/office/powerpoint/2010/main" val="25135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ping</a:t>
            </a:r>
            <a:r>
              <a:rPr lang="zh-TW" altLang="en-US" dirty="0"/>
              <a:t>指令主要透過 </a:t>
            </a:r>
            <a:r>
              <a:rPr lang="en-US" altLang="zh-TW" dirty="0"/>
              <a:t>ICMP </a:t>
            </a:r>
            <a:r>
              <a:rPr lang="zh-TW" altLang="en-US" dirty="0"/>
              <a:t>封包 來測試網路的連通性。</a:t>
            </a:r>
          </a:p>
        </p:txBody>
      </p:sp>
    </p:spTree>
    <p:extLst>
      <p:ext uri="{BB962C8B-B14F-4D97-AF65-F5344CB8AC3E}">
        <p14:creationId xmlns:p14="http://schemas.microsoft.com/office/powerpoint/2010/main" val="32780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ifconfig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ifconfig</a:t>
            </a:r>
            <a:r>
              <a:rPr lang="zh-TW" altLang="en-US" dirty="0"/>
              <a:t>指令可用管理網路配置，主要是可以手動啟動、觀察及修改網路介面的相關參數。</a:t>
            </a:r>
          </a:p>
        </p:txBody>
      </p:sp>
    </p:spTree>
    <p:extLst>
      <p:ext uri="{BB962C8B-B14F-4D97-AF65-F5344CB8AC3E}">
        <p14:creationId xmlns:p14="http://schemas.microsoft.com/office/powerpoint/2010/main" val="114445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r>
              <a:rPr lang="zh-TW" altLang="en-US" dirty="0"/>
              <a:t>指令可用來查詢或設定路由。</a:t>
            </a:r>
          </a:p>
        </p:txBody>
      </p:sp>
    </p:spTree>
    <p:extLst>
      <p:ext uri="{BB962C8B-B14F-4D97-AF65-F5344CB8AC3E}">
        <p14:creationId xmlns:p14="http://schemas.microsoft.com/office/powerpoint/2010/main" val="8546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ip</a:t>
            </a:r>
            <a:r>
              <a:rPr lang="zh-TW" altLang="en-US" dirty="0"/>
              <a:t>指令可用來管理網路配置，基本上，</a:t>
            </a:r>
            <a:r>
              <a:rPr lang="en-US" altLang="zh-TW" dirty="0" err="1"/>
              <a:t>ip</a:t>
            </a:r>
            <a:r>
              <a:rPr lang="zh-TW" altLang="en-US" dirty="0"/>
              <a:t>指令整合了</a:t>
            </a:r>
            <a:r>
              <a:rPr lang="en-US" altLang="zh-TW" dirty="0" err="1"/>
              <a:t>ifconfig</a:t>
            </a:r>
            <a:r>
              <a:rPr lang="zh-TW" altLang="en-US" dirty="0"/>
              <a:t>及</a:t>
            </a:r>
            <a:r>
              <a:rPr lang="en-US" altLang="zh-TW" dirty="0"/>
              <a:t>route</a:t>
            </a:r>
            <a:r>
              <a:rPr lang="zh-TW" altLang="en-US" dirty="0"/>
              <a:t>指令，且又多了更多的功能，是一個功能強大的指令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ip</a:t>
            </a:r>
            <a:r>
              <a:rPr lang="en-US" altLang="zh-TW" dirty="0"/>
              <a:t> link</a:t>
            </a:r>
            <a:r>
              <a:rPr lang="zh-TW" altLang="en-US" dirty="0"/>
              <a:t>可設定與裝置相關的參數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ip</a:t>
            </a:r>
            <a:r>
              <a:rPr lang="en-US" altLang="zh-TW" dirty="0"/>
              <a:t> </a:t>
            </a:r>
            <a:r>
              <a:rPr lang="en-US" altLang="zh-TW" dirty="0" err="1"/>
              <a:t>addr</a:t>
            </a:r>
            <a:r>
              <a:rPr lang="zh-TW" altLang="en-US" dirty="0"/>
              <a:t>可設定</a:t>
            </a:r>
            <a:r>
              <a:rPr lang="en-US" altLang="zh-TW" dirty="0"/>
              <a:t>IP</a:t>
            </a:r>
            <a:r>
              <a:rPr lang="zh-TW" altLang="en-US" dirty="0"/>
              <a:t>相關參數，包括</a:t>
            </a:r>
            <a:r>
              <a:rPr lang="en-US" altLang="zh-TW" dirty="0" err="1"/>
              <a:t>netmask</a:t>
            </a:r>
            <a:r>
              <a:rPr lang="zh-TW" altLang="en-US" dirty="0"/>
              <a:t>及</a:t>
            </a:r>
            <a:r>
              <a:rPr lang="en-US" altLang="zh-TW" dirty="0"/>
              <a:t>broadcast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r>
              <a:rPr lang="en-US" altLang="zh-TW" dirty="0" err="1"/>
              <a:t>ip</a:t>
            </a:r>
            <a:r>
              <a:rPr lang="en-US" altLang="zh-TW" dirty="0"/>
              <a:t> route</a:t>
            </a:r>
            <a:r>
              <a:rPr lang="zh-TW" altLang="en-US" dirty="0"/>
              <a:t>可進行路由的觀察與設定。</a:t>
            </a:r>
          </a:p>
        </p:txBody>
      </p:sp>
    </p:spTree>
    <p:extLst>
      <p:ext uri="{BB962C8B-B14F-4D97-AF65-F5344CB8AC3E}">
        <p14:creationId xmlns:p14="http://schemas.microsoft.com/office/powerpoint/2010/main" val="23809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網路連線問題排解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err="1"/>
              <a:t>ifconfig</a:t>
            </a:r>
            <a:r>
              <a:rPr lang="zh-TW" altLang="en-US" dirty="0"/>
              <a:t>或</a:t>
            </a:r>
            <a:r>
              <a:rPr lang="en-US" altLang="zh-TW" dirty="0" err="1"/>
              <a:t>ip</a:t>
            </a:r>
            <a:r>
              <a:rPr lang="zh-TW" altLang="en-US" dirty="0"/>
              <a:t>指令，確定網卡有啟動且設定正確。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/>
              <a:t>ping</a:t>
            </a:r>
            <a:r>
              <a:rPr lang="zh-TW" altLang="en-US" dirty="0"/>
              <a:t>指令，確定區域網路是否連通。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/>
              <a:t>route</a:t>
            </a:r>
            <a:r>
              <a:rPr lang="zh-TW" altLang="en-US" dirty="0"/>
              <a:t>指令，確定路由設定是否正常。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76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netstat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netstat</a:t>
            </a:r>
            <a:r>
              <a:rPr lang="zh-TW" altLang="en-US" dirty="0"/>
              <a:t>是一個監控</a:t>
            </a:r>
            <a:r>
              <a:rPr lang="en-US" altLang="zh-TW" dirty="0"/>
              <a:t>TCP/IP</a:t>
            </a:r>
            <a:r>
              <a:rPr lang="zh-TW" altLang="en-US" dirty="0"/>
              <a:t>網路非常有用的工具，它可以顯示路由表、實際網路連接、及每一個網路介面的狀態。</a:t>
            </a:r>
          </a:p>
        </p:txBody>
      </p:sp>
    </p:spTree>
    <p:extLst>
      <p:ext uri="{BB962C8B-B14F-4D97-AF65-F5344CB8AC3E}">
        <p14:creationId xmlns:p14="http://schemas.microsoft.com/office/powerpoint/2010/main" val="25534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偵測主機名稱與</a:t>
            </a:r>
            <a:r>
              <a:rPr lang="en-US" altLang="zh-TW" dirty="0" smtClean="0"/>
              <a:t>IP</a:t>
            </a:r>
            <a:r>
              <a:rPr lang="zh-TW" altLang="en-US" dirty="0" smtClean="0"/>
              <a:t>對應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r>
              <a:rPr lang="zh-TW" altLang="en-US" dirty="0"/>
              <a:t>指令可進行</a:t>
            </a:r>
            <a:r>
              <a:rPr lang="en-US" altLang="zh-TW" dirty="0"/>
              <a:t>IP</a:t>
            </a:r>
            <a:r>
              <a:rPr lang="zh-TW" altLang="en-US" dirty="0"/>
              <a:t>與主機對應的檢查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nslookup</a:t>
            </a:r>
            <a:r>
              <a:rPr lang="zh-TW" altLang="en-US" dirty="0"/>
              <a:t>指令可進行</a:t>
            </a:r>
            <a:r>
              <a:rPr lang="en-US" altLang="zh-TW" dirty="0"/>
              <a:t>IP</a:t>
            </a:r>
            <a:r>
              <a:rPr lang="zh-TW" altLang="en-US" dirty="0"/>
              <a:t>與主機對應的檢查，基本上與</a:t>
            </a:r>
            <a:r>
              <a:rPr lang="en-US" altLang="zh-TW" dirty="0"/>
              <a:t>host</a:t>
            </a:r>
            <a:r>
              <a:rPr lang="zh-TW" altLang="en-US" dirty="0"/>
              <a:t>指令相同，但一般需要一台名稱伺服器來提供網域名稱的服務。</a:t>
            </a:r>
          </a:p>
        </p:txBody>
      </p:sp>
    </p:spTree>
    <p:extLst>
      <p:ext uri="{BB962C8B-B14F-4D97-AF65-F5344CB8AC3E}">
        <p14:creationId xmlns:p14="http://schemas.microsoft.com/office/powerpoint/2010/main" val="93452800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468</Words>
  <Application>Microsoft Office PowerPoint</Application>
  <PresentationFormat>寬螢幕</PresentationFormat>
  <Paragraphs>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13  網路管理</vt:lpstr>
      <vt:lpstr>簡介</vt:lpstr>
      <vt:lpstr>ping 指令</vt:lpstr>
      <vt:lpstr>ifconfig 指令</vt:lpstr>
      <vt:lpstr>route 指令</vt:lpstr>
      <vt:lpstr>ip 指令</vt:lpstr>
      <vt:lpstr>網路連線問題排解</vt:lpstr>
      <vt:lpstr>netstat 指令</vt:lpstr>
      <vt:lpstr>偵測主機名稱與IP對應</vt:lpstr>
      <vt:lpstr>tcpdump 指令</vt:lpstr>
      <vt:lpstr>traceroute 指令</vt:lpstr>
      <vt:lpstr>hostnamectl 指令</vt:lpstr>
      <vt:lpstr>變更虛擬機網路設定</vt:lpstr>
      <vt:lpstr>實習 : 桌面版設定靜態IP位址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2024-02-13T14:48:00Z</dcterms:modified>
</cp:coreProperties>
</file>