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14  Ubuntu 22.04 </a:t>
            </a:r>
            <a:r>
              <a:rPr lang="zh-TW" altLang="en-US" smtClean="0"/>
              <a:t>伺服</a:t>
            </a:r>
            <a:r>
              <a:rPr lang="zh-TW" altLang="en-US"/>
              <a:t>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Ubuntu</a:t>
            </a:r>
            <a:r>
              <a:rPr lang="zh-TW" altLang="en-US" dirty="0"/>
              <a:t>是基於</a:t>
            </a:r>
            <a:r>
              <a:rPr lang="en-US" altLang="zh-TW" dirty="0" err="1"/>
              <a:t>Debian</a:t>
            </a:r>
            <a:r>
              <a:rPr lang="zh-TW" altLang="en-US" dirty="0"/>
              <a:t>的</a:t>
            </a:r>
            <a:r>
              <a:rPr lang="en-US" altLang="zh-TW" dirty="0"/>
              <a:t>Linux</a:t>
            </a:r>
            <a:r>
              <a:rPr lang="zh-TW" altLang="en-US" dirty="0"/>
              <a:t>發行版，它會固定在每年的</a:t>
            </a:r>
            <a:r>
              <a:rPr lang="en-US" altLang="zh-TW" dirty="0"/>
              <a:t>4</a:t>
            </a:r>
            <a:r>
              <a:rPr lang="zh-TW" altLang="en-US" dirty="0"/>
              <a:t>月和</a:t>
            </a:r>
            <a:r>
              <a:rPr lang="en-US" altLang="zh-TW" dirty="0"/>
              <a:t>10</a:t>
            </a:r>
            <a:r>
              <a:rPr lang="zh-TW" altLang="en-US" dirty="0"/>
              <a:t>月釋出新版，版本號碼是</a:t>
            </a:r>
            <a:r>
              <a:rPr lang="en-US" altLang="zh-TW" dirty="0"/>
              <a:t>【</a:t>
            </a:r>
            <a:r>
              <a:rPr lang="zh-TW" altLang="en-US" dirty="0"/>
              <a:t>年份</a:t>
            </a:r>
            <a:r>
              <a:rPr lang="en-US" altLang="zh-TW" dirty="0"/>
              <a:t>.</a:t>
            </a:r>
            <a:r>
              <a:rPr lang="zh-TW" altLang="en-US" dirty="0"/>
              <a:t>月份</a:t>
            </a:r>
            <a:r>
              <a:rPr lang="en-US" altLang="zh-TW" dirty="0"/>
              <a:t>】</a:t>
            </a:r>
            <a:r>
              <a:rPr lang="zh-TW" altLang="en-US" dirty="0"/>
              <a:t>，例如</a:t>
            </a:r>
            <a:r>
              <a:rPr lang="en-US" altLang="zh-TW" dirty="0"/>
              <a:t>2022</a:t>
            </a:r>
            <a:r>
              <a:rPr lang="zh-TW" altLang="en-US" dirty="0"/>
              <a:t>年</a:t>
            </a:r>
            <a:r>
              <a:rPr lang="en-US" altLang="zh-TW" dirty="0"/>
              <a:t>4</a:t>
            </a:r>
            <a:r>
              <a:rPr lang="zh-TW" altLang="en-US" dirty="0"/>
              <a:t>月發佈的版本是</a:t>
            </a:r>
            <a:r>
              <a:rPr lang="en-US" altLang="zh-TW" dirty="0"/>
              <a:t>22.04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dirty="0"/>
              <a:t>每隔</a:t>
            </a:r>
            <a:r>
              <a:rPr lang="en-US" altLang="zh-TW" dirty="0"/>
              <a:t>2</a:t>
            </a:r>
            <a:r>
              <a:rPr lang="zh-TW" altLang="en-US" dirty="0"/>
              <a:t>年會釋出一個更新時間長達</a:t>
            </a:r>
            <a:r>
              <a:rPr lang="en-US" altLang="zh-TW" dirty="0"/>
              <a:t>5</a:t>
            </a:r>
            <a:r>
              <a:rPr lang="zh-TW" altLang="en-US" dirty="0"/>
              <a:t>年的</a:t>
            </a:r>
            <a:r>
              <a:rPr lang="en-US" altLang="zh-TW" dirty="0"/>
              <a:t>LTS (Long Term Support) </a:t>
            </a:r>
            <a:r>
              <a:rPr lang="zh-TW" altLang="en-US" dirty="0"/>
              <a:t>版本，</a:t>
            </a:r>
            <a:r>
              <a:rPr lang="en-US" altLang="zh-TW" dirty="0"/>
              <a:t>22.04</a:t>
            </a:r>
            <a:r>
              <a:rPr lang="zh-TW" altLang="en-US" dirty="0"/>
              <a:t>就是</a:t>
            </a:r>
            <a:r>
              <a:rPr lang="en-US" altLang="zh-TW" dirty="0"/>
              <a:t>LTS</a:t>
            </a:r>
            <a:r>
              <a:rPr lang="zh-TW" altLang="en-US" dirty="0"/>
              <a:t>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en-US" altLang="zh-TW" dirty="0"/>
              <a:t>LTS</a:t>
            </a:r>
            <a:r>
              <a:rPr lang="zh-TW" altLang="en-US" dirty="0"/>
              <a:t>版本的支援期長，有很多時間修復</a:t>
            </a:r>
            <a:r>
              <a:rPr lang="en-US" altLang="zh-TW" dirty="0"/>
              <a:t>BUG</a:t>
            </a:r>
            <a:r>
              <a:rPr lang="zh-TW" altLang="en-US" dirty="0"/>
              <a:t>，所以如果有架設伺服器的需求，安裝</a:t>
            </a:r>
            <a:r>
              <a:rPr lang="en-US" altLang="zh-TW" dirty="0"/>
              <a:t>LTS</a:t>
            </a:r>
            <a:r>
              <a:rPr lang="zh-TW" altLang="en-US" dirty="0"/>
              <a:t>版本是一個不錯的選擇。</a:t>
            </a:r>
          </a:p>
        </p:txBody>
      </p:sp>
    </p:spTree>
    <p:extLst>
      <p:ext uri="{BB962C8B-B14F-4D97-AF65-F5344CB8AC3E}">
        <p14:creationId xmlns:p14="http://schemas.microsoft.com/office/powerpoint/2010/main" val="289297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48780"/>
            <a:ext cx="8915400" cy="446449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</a:t>
            </a:r>
            <a:r>
              <a:rPr lang="zh-TW" altLang="en-US" dirty="0"/>
              <a:t>於是</a:t>
            </a:r>
            <a:r>
              <a:rPr lang="en-US" altLang="zh-TW" dirty="0"/>
              <a:t>LTS</a:t>
            </a:r>
            <a:r>
              <a:rPr lang="zh-TW" altLang="en-US" dirty="0"/>
              <a:t>版本，</a:t>
            </a:r>
            <a:r>
              <a:rPr lang="en-US" altLang="zh-TW" dirty="0"/>
              <a:t>Canonical</a:t>
            </a:r>
            <a:r>
              <a:rPr lang="zh-TW" altLang="en-US" dirty="0"/>
              <a:t>公司將提供未來</a:t>
            </a:r>
            <a:r>
              <a:rPr lang="en-US" altLang="zh-TW" dirty="0"/>
              <a:t>5</a:t>
            </a:r>
            <a:r>
              <a:rPr lang="zh-TW" altLang="en-US" dirty="0"/>
              <a:t>年（直到</a:t>
            </a:r>
            <a:r>
              <a:rPr lang="en-US" altLang="zh-TW" dirty="0"/>
              <a:t>2027</a:t>
            </a:r>
            <a:r>
              <a:rPr lang="zh-TW" altLang="en-US" dirty="0"/>
              <a:t>年</a:t>
            </a:r>
            <a:r>
              <a:rPr lang="en-US" altLang="zh-TW" dirty="0"/>
              <a:t>4</a:t>
            </a:r>
            <a:r>
              <a:rPr lang="zh-TW" altLang="en-US" dirty="0"/>
              <a:t>月）的更新和支持，以及根據</a:t>
            </a:r>
            <a:r>
              <a:rPr lang="en-US" altLang="zh-TW" dirty="0"/>
              <a:t>UA-I</a:t>
            </a:r>
            <a:r>
              <a:rPr lang="zh-TW" altLang="en-US" dirty="0"/>
              <a:t>訂閱提供的</a:t>
            </a:r>
            <a:r>
              <a:rPr lang="en-US" altLang="zh-TW" dirty="0"/>
              <a:t>10</a:t>
            </a:r>
            <a:r>
              <a:rPr lang="zh-TW" altLang="en-US" dirty="0"/>
              <a:t>年安全性。</a:t>
            </a:r>
          </a:p>
          <a:p>
            <a:r>
              <a:rPr lang="zh-TW" altLang="en-US" dirty="0" smtClean="0"/>
              <a:t>通過</a:t>
            </a:r>
            <a:r>
              <a:rPr lang="en-US" altLang="zh-TW" dirty="0" err="1"/>
              <a:t>Netplan</a:t>
            </a:r>
            <a:r>
              <a:rPr lang="zh-TW" altLang="en-US" dirty="0"/>
              <a:t>中的</a:t>
            </a:r>
            <a:r>
              <a:rPr lang="en-US" altLang="zh-TW" dirty="0" err="1"/>
              <a:t>SmartNIC</a:t>
            </a:r>
            <a:r>
              <a:rPr lang="zh-TW" altLang="en-US" dirty="0"/>
              <a:t>支援來改進網路加速。</a:t>
            </a:r>
          </a:p>
          <a:p>
            <a:r>
              <a:rPr lang="zh-TW" altLang="en-US" dirty="0" smtClean="0"/>
              <a:t>新</a:t>
            </a:r>
            <a:r>
              <a:rPr lang="zh-TW" altLang="en-US" dirty="0"/>
              <a:t>的</a:t>
            </a:r>
            <a:r>
              <a:rPr lang="en-US" altLang="zh-TW" dirty="0"/>
              <a:t>Linux 5.15</a:t>
            </a:r>
            <a:r>
              <a:rPr lang="zh-TW" altLang="en-US" dirty="0"/>
              <a:t>內核。</a:t>
            </a:r>
          </a:p>
          <a:p>
            <a:r>
              <a:rPr lang="en-US" altLang="zh-TW" dirty="0" smtClean="0"/>
              <a:t>OpenSSL</a:t>
            </a:r>
            <a:r>
              <a:rPr lang="zh-TW" altLang="en-US" dirty="0"/>
              <a:t>已更新至</a:t>
            </a:r>
            <a:r>
              <a:rPr lang="en-US" altLang="zh-TW" dirty="0"/>
              <a:t>3.0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改進</a:t>
            </a:r>
            <a:r>
              <a:rPr lang="zh-TW" altLang="en-US" dirty="0"/>
              <a:t>了對</a:t>
            </a:r>
            <a:r>
              <a:rPr lang="en-US" altLang="zh-TW" dirty="0"/>
              <a:t>Raspberry Pi</a:t>
            </a:r>
            <a:r>
              <a:rPr lang="zh-TW" altLang="en-US" dirty="0"/>
              <a:t>的支援，現可完全支援</a:t>
            </a:r>
            <a:r>
              <a:rPr lang="en-US" altLang="zh-TW" dirty="0"/>
              <a:t>Pi 4B 2GB</a:t>
            </a:r>
            <a:r>
              <a:rPr lang="zh-TW" altLang="en-US" dirty="0"/>
              <a:t>及更高版本。</a:t>
            </a:r>
          </a:p>
          <a:p>
            <a:r>
              <a:rPr lang="zh-TW" altLang="en-US" dirty="0" smtClean="0"/>
              <a:t>更新</a:t>
            </a:r>
            <a:r>
              <a:rPr lang="zh-TW" altLang="en-US" dirty="0"/>
              <a:t>套件，例如</a:t>
            </a:r>
            <a:r>
              <a:rPr lang="en-US" altLang="zh-TW" dirty="0"/>
              <a:t>Apache 2.4.52</a:t>
            </a:r>
            <a:r>
              <a:rPr lang="zh-TW" altLang="en-US" dirty="0"/>
              <a:t>，</a:t>
            </a:r>
            <a:r>
              <a:rPr lang="en-US" altLang="zh-TW" dirty="0"/>
              <a:t>PostgreSQL 14</a:t>
            </a:r>
            <a:r>
              <a:rPr lang="zh-TW" altLang="en-US" dirty="0"/>
              <a:t>，</a:t>
            </a:r>
            <a:r>
              <a:rPr lang="en-US" altLang="zh-TW" dirty="0"/>
              <a:t>Django 3.2</a:t>
            </a:r>
            <a:r>
              <a:rPr lang="zh-TW" altLang="en-US" dirty="0"/>
              <a:t>，</a:t>
            </a:r>
            <a:r>
              <a:rPr lang="en-US" altLang="zh-TW" dirty="0"/>
              <a:t>PHP 8.1</a:t>
            </a:r>
            <a:r>
              <a:rPr lang="zh-TW" altLang="en-US" dirty="0"/>
              <a:t>，</a:t>
            </a:r>
            <a:r>
              <a:rPr lang="en-US" altLang="zh-TW" dirty="0"/>
              <a:t>MySQL 8.0</a:t>
            </a:r>
            <a:r>
              <a:rPr lang="zh-TW" altLang="en-US" dirty="0"/>
              <a:t>，</a:t>
            </a:r>
            <a:r>
              <a:rPr lang="en-US" altLang="zh-TW" dirty="0"/>
              <a:t>Ruby 3.0</a:t>
            </a:r>
            <a:r>
              <a:rPr lang="zh-TW" altLang="en-US" dirty="0"/>
              <a:t>，</a:t>
            </a:r>
            <a:r>
              <a:rPr lang="en-US" altLang="zh-TW" dirty="0" err="1"/>
              <a:t>Golang</a:t>
            </a:r>
            <a:r>
              <a:rPr lang="en-US" altLang="zh-TW" dirty="0"/>
              <a:t> 1.18</a:t>
            </a:r>
            <a:r>
              <a:rPr lang="zh-TW" altLang="en-US" dirty="0"/>
              <a:t>，</a:t>
            </a:r>
            <a:r>
              <a:rPr lang="en-US" altLang="zh-TW" dirty="0"/>
              <a:t>QEMU 6.2</a:t>
            </a:r>
            <a:r>
              <a:rPr lang="zh-TW" altLang="en-US" dirty="0"/>
              <a:t>，</a:t>
            </a:r>
            <a:r>
              <a:rPr lang="en-US" altLang="zh-TW" dirty="0" err="1"/>
              <a:t>libvirt</a:t>
            </a:r>
            <a:r>
              <a:rPr lang="en-US" altLang="zh-TW" dirty="0"/>
              <a:t> 8.0</a:t>
            </a:r>
            <a:r>
              <a:rPr lang="zh-TW" altLang="en-US" dirty="0"/>
              <a:t>，</a:t>
            </a:r>
            <a:r>
              <a:rPr lang="en-US" altLang="zh-TW" dirty="0"/>
              <a:t>GCC 11.2</a:t>
            </a:r>
            <a:r>
              <a:rPr lang="zh-TW" altLang="en-US" dirty="0"/>
              <a:t>，</a:t>
            </a:r>
            <a:r>
              <a:rPr lang="en-US" altLang="zh-TW" dirty="0"/>
              <a:t>Python 3.10</a:t>
            </a:r>
            <a:r>
              <a:rPr lang="zh-TW" altLang="en-US" dirty="0"/>
              <a:t>和</a:t>
            </a:r>
            <a:r>
              <a:rPr lang="en-US" altLang="zh-TW" dirty="0"/>
              <a:t>NGINX 1.18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72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Ubuntu 22.04 LTS </a:t>
            </a:r>
            <a:r>
              <a:rPr lang="zh-TW" altLang="en-US" dirty="0" smtClean="0"/>
              <a:t>伺服版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建立虛擬機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smtClean="0"/>
              <a:t>Ubuntu 22.04 LTS </a:t>
            </a:r>
            <a:r>
              <a:rPr lang="zh-TW" altLang="en-US" dirty="0" smtClean="0"/>
              <a:t>伺服版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zh-HK" altLang="zh-TW" dirty="0" smtClean="0"/>
              <a:t>虛擬</a:t>
            </a:r>
            <a:r>
              <a:rPr lang="zh-HK" altLang="zh-TW" dirty="0"/>
              <a:t>機網路介面若設為【橋接介面卡】型態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23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設定靜態 </a:t>
            </a:r>
            <a:r>
              <a:rPr lang="en-US" altLang="zh-TW" dirty="0" smtClean="0"/>
              <a:t>IP </a:t>
            </a:r>
            <a:r>
              <a:rPr lang="zh-TW" altLang="en-US" dirty="0" smtClean="0"/>
              <a:t>位址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每次伺服器重開機後，由於是透過</a:t>
            </a:r>
            <a:r>
              <a:rPr lang="en-US" altLang="zh-TW" dirty="0"/>
              <a:t>DHCP</a:t>
            </a:r>
            <a:r>
              <a:rPr lang="zh-TW" altLang="en-US" dirty="0"/>
              <a:t>取得</a:t>
            </a:r>
            <a:r>
              <a:rPr lang="en-US" altLang="zh-TW" dirty="0"/>
              <a:t>IP</a:t>
            </a:r>
            <a:r>
              <a:rPr lang="zh-TW" altLang="en-US" dirty="0"/>
              <a:t>，所以有可能每次</a:t>
            </a:r>
            <a:r>
              <a:rPr lang="en-US" altLang="zh-TW" dirty="0"/>
              <a:t>IP</a:t>
            </a:r>
            <a:r>
              <a:rPr lang="zh-TW" altLang="en-US" dirty="0"/>
              <a:t>皆不一樣，一般我們都會將伺服器設成固定的靜態</a:t>
            </a:r>
            <a:r>
              <a:rPr lang="en-US" altLang="zh-TW" dirty="0"/>
              <a:t>IP</a:t>
            </a:r>
            <a:r>
              <a:rPr lang="zh-TW" altLang="en-US" dirty="0"/>
              <a:t>，方便客戶端連線至伺服器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在本實習中</a:t>
            </a:r>
            <a:r>
              <a:rPr lang="zh-TW" altLang="en-US" dirty="0"/>
              <a:t>，我</a:t>
            </a:r>
            <a:r>
              <a:rPr lang="zh-TW" altLang="en-US" dirty="0" smtClean="0"/>
              <a:t>將練習</a:t>
            </a:r>
            <a:r>
              <a:rPr lang="zh-TW" altLang="en-US" dirty="0"/>
              <a:t>如何設定伺服器的靜態</a:t>
            </a:r>
            <a:r>
              <a:rPr lang="en-US" altLang="zh-TW" dirty="0"/>
              <a:t>IP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3693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修改時區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變更</a:t>
            </a:r>
            <a:r>
              <a:rPr lang="zh-TW" altLang="en-US" dirty="0"/>
              <a:t>系統的時區，將其設為</a:t>
            </a:r>
            <a:r>
              <a:rPr lang="en-US" altLang="zh-TW" dirty="0"/>
              <a:t>Asia/Taipei</a:t>
            </a:r>
            <a:r>
              <a:rPr lang="zh-TW" altLang="en-US" dirty="0"/>
              <a:t>，指令如下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timedatectl</a:t>
            </a:r>
            <a:r>
              <a:rPr lang="en-US" altLang="zh-TW" dirty="0"/>
              <a:t>  set-</a:t>
            </a:r>
            <a:r>
              <a:rPr lang="en-US" altLang="zh-TW" dirty="0" err="1"/>
              <a:t>timezone</a:t>
            </a:r>
            <a:r>
              <a:rPr lang="en-US" altLang="zh-TW" dirty="0"/>
              <a:t>  Asia/Taipei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31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修改終端機顯示顏色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/>
              <a:t>LS_COLORS</a:t>
            </a:r>
            <a:r>
              <a:rPr lang="zh-TW" altLang="en-US" dirty="0"/>
              <a:t>變數中的</a:t>
            </a:r>
            <a:r>
              <a:rPr lang="en-US" altLang="zh-TW" dirty="0"/>
              <a:t>di</a:t>
            </a:r>
            <a:r>
              <a:rPr lang="zh-TW" altLang="en-US" dirty="0"/>
              <a:t>選項，將其修改為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400050" lvl="1" indent="0">
              <a:buNone/>
            </a:pPr>
            <a:r>
              <a:rPr lang="en-US" altLang="zh-TW" dirty="0"/>
              <a:t>di = 01; 33; 41 </a:t>
            </a:r>
          </a:p>
          <a:p>
            <a:r>
              <a:rPr lang="zh-TW" altLang="en-US" dirty="0" smtClean="0"/>
              <a:t>若要</a:t>
            </a:r>
            <a:r>
              <a:rPr lang="zh-TW" altLang="en-US" dirty="0"/>
              <a:t>為目錄使用黃色粗體，則顏色代碼應為</a:t>
            </a:r>
            <a:r>
              <a:rPr lang="en-US" altLang="zh-TW" dirty="0"/>
              <a:t>di = 01; 33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若</a:t>
            </a:r>
            <a:r>
              <a:rPr lang="zh-TW" altLang="en-US" dirty="0"/>
              <a:t>想指定背景色，則可以為其附加代碼。例如，如果要在紅色背景上使用黃色字體，則代碼為</a:t>
            </a:r>
            <a:r>
              <a:rPr lang="en-US" altLang="zh-TW" dirty="0"/>
              <a:t>di = 01; 33; 41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59" y="4977172"/>
            <a:ext cx="856894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1889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417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Century Gothic</vt:lpstr>
      <vt:lpstr>Wingdings 3</vt:lpstr>
      <vt:lpstr>絲縷</vt:lpstr>
      <vt:lpstr>14  Ubuntu 22.04 伺服版</vt:lpstr>
      <vt:lpstr>簡介</vt:lpstr>
      <vt:lpstr>新功能</vt:lpstr>
      <vt:lpstr>實習 : 安裝 Ubuntu 22.04 LTS 伺服版</vt:lpstr>
      <vt:lpstr>實習 : 設定靜態 IP 位址</vt:lpstr>
      <vt:lpstr>修改時區</vt:lpstr>
      <vt:lpstr>修改終端機顯示顏色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2024-01-16T09:19:23Z</dcterms:created>
  <dcterms:modified xsi:type="dcterms:W3CDTF">2024-02-14T09:18:53Z</dcterms:modified>
</cp:coreProperties>
</file>