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15  SSH </a:t>
            </a:r>
            <a:r>
              <a:rPr lang="zh-TW" altLang="en-US" smtClean="0"/>
              <a:t>伺服器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zh-TW" altLang="en-US" dirty="0"/>
              <a:t>密鑰登入</a:t>
            </a:r>
            <a:r>
              <a:rPr lang="en-US" altLang="zh-TW" dirty="0"/>
              <a:t>SSH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/>
              <a:t>PuTTYgen</a:t>
            </a:r>
            <a:r>
              <a:rPr lang="zh-TW" altLang="en-US" dirty="0"/>
              <a:t>產生密鑰</a:t>
            </a:r>
            <a:r>
              <a:rPr lang="zh-TW" altLang="en-US" dirty="0" smtClean="0"/>
              <a:t>對</a:t>
            </a:r>
            <a:endParaRPr lang="en-US" altLang="zh-TW" dirty="0" smtClean="0"/>
          </a:p>
          <a:p>
            <a:r>
              <a:rPr lang="zh-TW" altLang="en-US" dirty="0"/>
              <a:t>複製</a:t>
            </a:r>
            <a:r>
              <a:rPr lang="en-US" altLang="zh-TW" dirty="0"/>
              <a:t>Public key</a:t>
            </a:r>
            <a:r>
              <a:rPr lang="zh-TW" altLang="en-US" dirty="0"/>
              <a:t>，開啟文字編輯器，按貼上，將</a:t>
            </a:r>
            <a:r>
              <a:rPr lang="en-US" altLang="zh-TW" dirty="0"/>
              <a:t>Public key</a:t>
            </a:r>
            <a:r>
              <a:rPr lang="zh-TW" altLang="en-US" dirty="0"/>
              <a:t>存成文字檔，檔案名稱命名為</a:t>
            </a:r>
            <a:r>
              <a:rPr lang="en-US" altLang="zh-TW" dirty="0"/>
              <a:t>【</a:t>
            </a:r>
            <a:r>
              <a:rPr lang="en-US" altLang="zh-TW" dirty="0" err="1"/>
              <a:t>authorized_keys</a:t>
            </a:r>
            <a:r>
              <a:rPr lang="en-US" altLang="zh-TW" dirty="0" smtClean="0"/>
              <a:t>】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private key</a:t>
            </a:r>
            <a:r>
              <a:rPr lang="zh-TW" altLang="en-US" dirty="0"/>
              <a:t>的檔名取為</a:t>
            </a:r>
            <a:r>
              <a:rPr lang="en-US" altLang="zh-TW" dirty="0"/>
              <a:t>【</a:t>
            </a:r>
            <a:r>
              <a:rPr lang="en-US" altLang="zh-TW" dirty="0" err="1"/>
              <a:t>myssh.ppk</a:t>
            </a:r>
            <a:r>
              <a:rPr lang="en-US" altLang="zh-TW" dirty="0"/>
              <a:t>】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/>
              <a:t>FileZilla</a:t>
            </a:r>
            <a:r>
              <a:rPr lang="zh-TW" altLang="en-US" dirty="0"/>
              <a:t>，確認在</a:t>
            </a:r>
            <a:r>
              <a:rPr lang="en-US" altLang="zh-TW" dirty="0"/>
              <a:t>【/home/</a:t>
            </a:r>
            <a:r>
              <a:rPr lang="en-US" altLang="zh-TW" dirty="0" err="1"/>
              <a:t>ubuntu</a:t>
            </a:r>
            <a:r>
              <a:rPr lang="en-US" altLang="zh-TW" dirty="0"/>
              <a:t>】</a:t>
            </a:r>
            <a:r>
              <a:rPr lang="zh-TW" altLang="en-US" dirty="0"/>
              <a:t>目錄下有</a:t>
            </a:r>
            <a:r>
              <a:rPr lang="en-US" altLang="zh-TW" dirty="0"/>
              <a:t>【.</a:t>
            </a:r>
            <a:r>
              <a:rPr lang="en-US" altLang="zh-TW" dirty="0" err="1"/>
              <a:t>ssh</a:t>
            </a:r>
            <a:r>
              <a:rPr lang="en-US" altLang="zh-TW" dirty="0"/>
              <a:t>】</a:t>
            </a:r>
            <a:r>
              <a:rPr lang="zh-TW" altLang="en-US" dirty="0"/>
              <a:t>目錄，將</a:t>
            </a:r>
            <a:r>
              <a:rPr lang="en-US" altLang="zh-TW" dirty="0" err="1"/>
              <a:t>authorized_keys</a:t>
            </a:r>
            <a:r>
              <a:rPr lang="zh-TW" altLang="en-US" dirty="0"/>
              <a:t>，存入</a:t>
            </a:r>
            <a:r>
              <a:rPr lang="en-US" altLang="zh-TW" dirty="0"/>
              <a:t>Linux</a:t>
            </a:r>
            <a:r>
              <a:rPr lang="zh-TW" altLang="en-US" dirty="0"/>
              <a:t>伺服器的</a:t>
            </a:r>
            <a:r>
              <a:rPr lang="en-US" altLang="zh-TW" dirty="0"/>
              <a:t>【/home/</a:t>
            </a:r>
            <a:r>
              <a:rPr lang="en-US" altLang="zh-TW" dirty="0" err="1"/>
              <a:t>ubuntu</a:t>
            </a:r>
            <a:r>
              <a:rPr lang="en-US" altLang="zh-TW" dirty="0"/>
              <a:t>/.</a:t>
            </a:r>
            <a:r>
              <a:rPr lang="en-US" altLang="zh-TW" dirty="0" err="1"/>
              <a:t>ssh</a:t>
            </a:r>
            <a:r>
              <a:rPr lang="en-US" altLang="zh-TW" dirty="0"/>
              <a:t>】</a:t>
            </a:r>
            <a:r>
              <a:rPr lang="zh-TW" altLang="en-US" dirty="0"/>
              <a:t>目錄下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重新</a:t>
            </a:r>
            <a:r>
              <a:rPr lang="zh-TW" altLang="en-US" dirty="0"/>
              <a:t>啟動</a:t>
            </a:r>
            <a:r>
              <a:rPr lang="en-US" altLang="zh-TW" dirty="0"/>
              <a:t>Ubuntu</a:t>
            </a:r>
            <a:r>
              <a:rPr lang="zh-TW" altLang="en-US" dirty="0"/>
              <a:t>伺服器。</a:t>
            </a:r>
          </a:p>
        </p:txBody>
      </p:sp>
    </p:spTree>
    <p:extLst>
      <p:ext uri="{BB962C8B-B14F-4D97-AF65-F5344CB8AC3E}">
        <p14:creationId xmlns:p14="http://schemas.microsoft.com/office/powerpoint/2010/main" val="37805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PuTTY</a:t>
            </a:r>
            <a:r>
              <a:rPr lang="zh-TW" altLang="en-US" dirty="0"/>
              <a:t>以密鑰遠端登入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5159259" cy="46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SSH</a:t>
            </a:r>
            <a:r>
              <a:rPr lang="zh-TW" altLang="en-US" dirty="0"/>
              <a:t>伺服器取消密碼身份驗證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希望</a:t>
            </a:r>
            <a:r>
              <a:rPr lang="zh-TW" altLang="en-US" dirty="0"/>
              <a:t>以</a:t>
            </a:r>
            <a:r>
              <a:rPr lang="en-US" altLang="zh-TW" dirty="0" err="1"/>
              <a:t>PuTTY</a:t>
            </a:r>
            <a:r>
              <a:rPr lang="zh-TW" altLang="en-US" dirty="0"/>
              <a:t>遠端登入時，只能以密鑰方式登入，而不能以輸入密碼方式登入</a:t>
            </a:r>
          </a:p>
        </p:txBody>
      </p:sp>
    </p:spTree>
    <p:extLst>
      <p:ext uri="{BB962C8B-B14F-4D97-AF65-F5344CB8AC3E}">
        <p14:creationId xmlns:p14="http://schemas.microsoft.com/office/powerpoint/2010/main" val="208230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</a:t>
            </a:r>
            <a:r>
              <a:rPr lang="en-US" altLang="zh-TW" dirty="0"/>
              <a:t>Linux</a:t>
            </a:r>
            <a:r>
              <a:rPr lang="zh-TW" altLang="en-US" dirty="0"/>
              <a:t>客戶端登入</a:t>
            </a:r>
            <a:r>
              <a:rPr lang="en-US" altLang="zh-TW" dirty="0"/>
              <a:t>Linux</a:t>
            </a:r>
            <a:r>
              <a:rPr lang="zh-TW" altLang="en-US" dirty="0"/>
              <a:t>伺服器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若我們有</a:t>
            </a:r>
            <a:r>
              <a:rPr lang="en-US" altLang="zh-TW" dirty="0"/>
              <a:t>2</a:t>
            </a:r>
            <a:r>
              <a:rPr lang="zh-TW" altLang="en-US" dirty="0"/>
              <a:t>台</a:t>
            </a:r>
            <a:r>
              <a:rPr lang="en-US" altLang="zh-TW" dirty="0"/>
              <a:t>Ubuntu</a:t>
            </a:r>
            <a:r>
              <a:rPr lang="zh-TW" altLang="en-US" dirty="0"/>
              <a:t>主機，也可以從一台</a:t>
            </a:r>
            <a:r>
              <a:rPr lang="en-US" altLang="zh-TW" dirty="0"/>
              <a:t>Ubuntu</a:t>
            </a:r>
            <a:r>
              <a:rPr lang="zh-TW" altLang="en-US" dirty="0"/>
              <a:t>主機以</a:t>
            </a:r>
            <a:r>
              <a:rPr lang="en-US" altLang="zh-TW" dirty="0"/>
              <a:t>SSH</a:t>
            </a:r>
            <a:r>
              <a:rPr lang="zh-TW" altLang="en-US" dirty="0"/>
              <a:t>訪問另一台</a:t>
            </a:r>
            <a:r>
              <a:rPr lang="en-US" altLang="zh-TW" dirty="0"/>
              <a:t>Ubuntu</a:t>
            </a:r>
            <a:r>
              <a:rPr lang="zh-TW" altLang="en-US" dirty="0"/>
              <a:t>主機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mtClean="0"/>
              <a:t>我們必須</a:t>
            </a:r>
            <a:r>
              <a:rPr lang="zh-TW" altLang="en-US" dirty="0"/>
              <a:t>在客戶端和伺服器上安裝 </a:t>
            </a:r>
            <a:r>
              <a:rPr lang="en-US" altLang="zh-TW" dirty="0"/>
              <a:t>SSH </a:t>
            </a:r>
            <a:r>
              <a:rPr lang="zh-TW" altLang="en-US" dirty="0"/>
              <a:t>服務器，才可以使用命令行界面從客戶端訪問伺服器。</a:t>
            </a:r>
          </a:p>
        </p:txBody>
      </p:sp>
    </p:spTree>
    <p:extLst>
      <p:ext uri="{BB962C8B-B14F-4D97-AF65-F5344CB8AC3E}">
        <p14:creationId xmlns:p14="http://schemas.microsoft.com/office/powerpoint/2010/main" val="84826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是</a:t>
            </a:r>
            <a:r>
              <a:rPr lang="en-US" altLang="zh-TW" dirty="0"/>
              <a:t>Secure Shell (</a:t>
            </a:r>
            <a:r>
              <a:rPr lang="zh-TW" altLang="en-US" dirty="0"/>
              <a:t>安全的指令層</a:t>
            </a:r>
            <a:r>
              <a:rPr lang="en-US" altLang="zh-TW" dirty="0"/>
              <a:t>) </a:t>
            </a:r>
            <a:r>
              <a:rPr lang="zh-TW" altLang="en-US" dirty="0"/>
              <a:t>的縮寫，是建立在應用層及傳輸層基礎上的安全協議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SSH</a:t>
            </a:r>
            <a:r>
              <a:rPr lang="zh-TW" altLang="en-US" dirty="0"/>
              <a:t>可以對所有傳輸的數據進行加密，可避免區域網路之內的封包竊聽行為，且傳輸的數據是經過壓縮的，所以也可加快傳輸的速度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SSH</a:t>
            </a:r>
            <a:r>
              <a:rPr lang="zh-TW" altLang="en-US" dirty="0"/>
              <a:t>有許多的功能，它既可以取代</a:t>
            </a:r>
            <a:r>
              <a:rPr lang="en-US" altLang="zh-TW" dirty="0"/>
              <a:t>telnet</a:t>
            </a:r>
            <a:r>
              <a:rPr lang="zh-TW" altLang="en-US" dirty="0"/>
              <a:t>，也可以作為</a:t>
            </a:r>
            <a:r>
              <a:rPr lang="en-US" altLang="zh-TW" dirty="0"/>
              <a:t>FTP</a:t>
            </a:r>
            <a:r>
              <a:rPr lang="zh-TW" altLang="en-US" dirty="0"/>
              <a:t>提供一個安全的通道。</a:t>
            </a:r>
          </a:p>
        </p:txBody>
      </p:sp>
    </p:spTree>
    <p:extLst>
      <p:ext uri="{BB962C8B-B14F-4D97-AF65-F5344CB8AC3E}">
        <p14:creationId xmlns:p14="http://schemas.microsoft.com/office/powerpoint/2010/main" val="31095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OpenSSH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zh-TW" altLang="en-US" dirty="0"/>
              <a:t>沒有安裝</a:t>
            </a:r>
            <a:r>
              <a:rPr lang="en-US" altLang="zh-TW" dirty="0" err="1"/>
              <a:t>OpenSSH</a:t>
            </a:r>
            <a:r>
              <a:rPr lang="zh-TW" altLang="en-US" dirty="0"/>
              <a:t>，安裝</a:t>
            </a:r>
            <a:r>
              <a:rPr lang="en-US" altLang="zh-TW" dirty="0" err="1"/>
              <a:t>OpenSSH</a:t>
            </a:r>
            <a:r>
              <a:rPr lang="zh-TW" altLang="en-US" dirty="0"/>
              <a:t>的指令如下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apt-get  -y  install  </a:t>
            </a:r>
            <a:r>
              <a:rPr lang="en-US" altLang="zh-TW" dirty="0" err="1"/>
              <a:t>openssh</a:t>
            </a:r>
            <a:r>
              <a:rPr lang="en-US" altLang="zh-TW" dirty="0"/>
              <a:t>-server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88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 </a:t>
            </a:r>
            <a:r>
              <a:rPr lang="en-US" altLang="zh-TW" dirty="0" err="1" smtClean="0"/>
              <a:t>OpenSSH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/>
              <a:t>SSH</a:t>
            </a:r>
            <a:r>
              <a:rPr lang="zh-TW" altLang="en-US" dirty="0"/>
              <a:t>伺服器狀態，指令如下，若有看到 </a:t>
            </a:r>
            <a:r>
              <a:rPr lang="en-US" altLang="zh-TW" dirty="0"/>
              <a:t>active (running) </a:t>
            </a:r>
            <a:r>
              <a:rPr lang="zh-TW" altLang="en-US" dirty="0"/>
              <a:t>的訊息，表示目前的</a:t>
            </a:r>
            <a:r>
              <a:rPr lang="en-US" altLang="zh-TW" dirty="0"/>
              <a:t>SSH</a:t>
            </a:r>
            <a:r>
              <a:rPr lang="zh-TW" altLang="en-US" dirty="0"/>
              <a:t>伺服器已啟動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systemctl</a:t>
            </a:r>
            <a:r>
              <a:rPr lang="en-US" altLang="zh-TW" dirty="0"/>
              <a:t>  status  </a:t>
            </a:r>
            <a:r>
              <a:rPr lang="en-US" altLang="zh-TW" dirty="0" err="1"/>
              <a:t>ssh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59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 </a:t>
            </a:r>
            <a:r>
              <a:rPr lang="zh-TW" altLang="en-US" dirty="0" smtClean="0"/>
              <a:t>連線加密技術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依賴於一種稱為公鑰加密的技術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公鑰加密技術需要兩個相關的密鑰：公共密鑰和私有密鑰。公鑰用作加密，私鑰則用作解密。</a:t>
            </a:r>
          </a:p>
        </p:txBody>
      </p:sp>
    </p:spTree>
    <p:extLst>
      <p:ext uri="{BB962C8B-B14F-4D97-AF65-F5344CB8AC3E}">
        <p14:creationId xmlns:p14="http://schemas.microsoft.com/office/powerpoint/2010/main" val="23230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 </a:t>
            </a:r>
            <a:r>
              <a:rPr lang="zh-TW" altLang="en-US" dirty="0" smtClean="0"/>
              <a:t>認證步驟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SSH</a:t>
            </a:r>
            <a:r>
              <a:rPr lang="zh-TW" altLang="en-US" dirty="0"/>
              <a:t>客戶端向</a:t>
            </a:r>
            <a:r>
              <a:rPr lang="en-US" altLang="zh-TW" dirty="0"/>
              <a:t>SSH</a:t>
            </a:r>
            <a:r>
              <a:rPr lang="zh-TW" altLang="en-US" dirty="0"/>
              <a:t>伺服器發起一個登錄請求。</a:t>
            </a:r>
          </a:p>
          <a:p>
            <a:r>
              <a:rPr lang="en-US" altLang="zh-TW" dirty="0" smtClean="0"/>
              <a:t>SSH</a:t>
            </a:r>
            <a:r>
              <a:rPr lang="zh-TW" altLang="en-US" dirty="0"/>
              <a:t>伺服器將自己的公鑰發送給</a:t>
            </a:r>
            <a:r>
              <a:rPr lang="en-US" altLang="zh-TW" dirty="0"/>
              <a:t>SSH</a:t>
            </a:r>
            <a:r>
              <a:rPr lang="zh-TW" altLang="en-US" dirty="0"/>
              <a:t>客戶端。</a:t>
            </a:r>
          </a:p>
          <a:p>
            <a:r>
              <a:rPr lang="en-US" altLang="zh-TW" dirty="0" smtClean="0"/>
              <a:t>SSH</a:t>
            </a:r>
            <a:r>
              <a:rPr lang="zh-TW" altLang="en-US" dirty="0"/>
              <a:t>客戶端使用伺服器發過來的公鑰，將自己的密碼加密後發送給</a:t>
            </a:r>
            <a:r>
              <a:rPr lang="en-US" altLang="zh-TW" dirty="0"/>
              <a:t>SSH</a:t>
            </a:r>
            <a:r>
              <a:rPr lang="zh-TW" altLang="en-US" dirty="0"/>
              <a:t>伺服器。</a:t>
            </a:r>
          </a:p>
          <a:p>
            <a:r>
              <a:rPr lang="en-US" altLang="zh-TW" dirty="0" smtClean="0"/>
              <a:t>SSH</a:t>
            </a:r>
            <a:r>
              <a:rPr lang="zh-TW" altLang="en-US" dirty="0"/>
              <a:t>伺服器收到</a:t>
            </a:r>
            <a:r>
              <a:rPr lang="en-US" altLang="zh-TW" dirty="0"/>
              <a:t>SSH</a:t>
            </a:r>
            <a:r>
              <a:rPr lang="zh-TW" altLang="en-US" dirty="0"/>
              <a:t>客戶端發過來的加密密碼後，使用本地留存的私鑰進行解密，並進行使用者身分驗證，若驗證成功，即進行資料的傳輸。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6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 </a:t>
            </a:r>
            <a:r>
              <a:rPr lang="zh-TW" altLang="en-US" dirty="0" smtClean="0"/>
              <a:t>資料傳輸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的資料傳輸採用對稱式加密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SSH</a:t>
            </a:r>
            <a:r>
              <a:rPr lang="zh-TW" altLang="en-US" dirty="0"/>
              <a:t>會定期更改其會話密鑰。</a:t>
            </a:r>
          </a:p>
        </p:txBody>
      </p:sp>
    </p:spTree>
    <p:extLst>
      <p:ext uri="{BB962C8B-B14F-4D97-AF65-F5344CB8AC3E}">
        <p14:creationId xmlns:p14="http://schemas.microsoft.com/office/powerpoint/2010/main" val="108198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/>
              <a:t>PuTTY</a:t>
            </a:r>
            <a:r>
              <a:rPr lang="zh-TW" altLang="en-US" dirty="0"/>
              <a:t>遠端登入</a:t>
            </a:r>
            <a:r>
              <a:rPr lang="en-US" altLang="zh-TW" dirty="0"/>
              <a:t>Linux</a:t>
            </a:r>
            <a:r>
              <a:rPr lang="zh-TW" altLang="en-US" dirty="0"/>
              <a:t>伺服器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727211" cy="46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0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/>
              <a:t>FileZila</a:t>
            </a:r>
            <a:r>
              <a:rPr lang="zh-TW" altLang="en-US" dirty="0"/>
              <a:t>進行檔案傳輸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253674" cy="47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612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490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15  SSH 伺服器</vt:lpstr>
      <vt:lpstr>簡介</vt:lpstr>
      <vt:lpstr>安裝 OpenSSH</vt:lpstr>
      <vt:lpstr>管理 OpenSSH</vt:lpstr>
      <vt:lpstr>SSH 連線加密技術</vt:lpstr>
      <vt:lpstr>SSH 認證步驟</vt:lpstr>
      <vt:lpstr>SSH 資料傳輸</vt:lpstr>
      <vt:lpstr>以PuTTY遠端登入Linux伺服器</vt:lpstr>
      <vt:lpstr>以FileZila進行檔案傳輸</vt:lpstr>
      <vt:lpstr>以密鑰登入SSH</vt:lpstr>
      <vt:lpstr>PuTTY以密鑰遠端登入</vt:lpstr>
      <vt:lpstr>實習 : SSH伺服器取消密碼身份驗證</vt:lpstr>
      <vt:lpstr>實習 : 以Linux客戶端登入Linux伺服器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2024-02-14T09:36:40Z</dcterms:modified>
</cp:coreProperties>
</file>