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16  GRUB </a:t>
            </a:r>
            <a:r>
              <a:rPr lang="zh-TW" altLang="en-US" dirty="0" smtClean="0"/>
              <a:t>與 </a:t>
            </a:r>
            <a:r>
              <a:rPr lang="en-US" altLang="zh-TW" smtClean="0"/>
              <a:t>Systemd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ssh.service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40768"/>
            <a:ext cx="8915400" cy="54006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[Service]</a:t>
            </a:r>
          </a:p>
          <a:p>
            <a:pPr marL="0" indent="0">
              <a:buNone/>
            </a:pPr>
            <a:r>
              <a:rPr lang="en-US" altLang="zh-TW" dirty="0" err="1"/>
              <a:t>EnvironmentFile</a:t>
            </a:r>
            <a:r>
              <a:rPr lang="en-US" altLang="zh-TW" dirty="0"/>
              <a:t>=-/</a:t>
            </a:r>
            <a:r>
              <a:rPr lang="en-US" altLang="zh-TW" dirty="0" err="1"/>
              <a:t>etc</a:t>
            </a:r>
            <a:r>
              <a:rPr lang="en-US" altLang="zh-TW" dirty="0"/>
              <a:t>/default/</a:t>
            </a:r>
            <a:r>
              <a:rPr lang="en-US" altLang="zh-TW" dirty="0" err="1"/>
              <a:t>ssh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ExecStartPre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sshd</a:t>
            </a:r>
            <a:r>
              <a:rPr lang="en-US" altLang="zh-TW" dirty="0"/>
              <a:t> -t</a:t>
            </a:r>
          </a:p>
          <a:p>
            <a:pPr marL="0" indent="0">
              <a:buNone/>
            </a:pPr>
            <a:r>
              <a:rPr lang="en-US" altLang="zh-TW" dirty="0" err="1"/>
              <a:t>ExecStart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sshd</a:t>
            </a:r>
            <a:r>
              <a:rPr lang="en-US" altLang="zh-TW" dirty="0"/>
              <a:t> -D $SSHD_OPTS</a:t>
            </a:r>
          </a:p>
          <a:p>
            <a:pPr marL="0" indent="0">
              <a:buNone/>
            </a:pPr>
            <a:r>
              <a:rPr lang="en-US" altLang="zh-TW" dirty="0" err="1"/>
              <a:t>ExecReload</a:t>
            </a:r>
            <a:r>
              <a:rPr lang="en-US" altLang="zh-TW" dirty="0"/>
              <a:t>=/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sbin</a:t>
            </a:r>
            <a:r>
              <a:rPr lang="en-US" altLang="zh-TW" dirty="0"/>
              <a:t>/</a:t>
            </a:r>
            <a:r>
              <a:rPr lang="en-US" altLang="zh-TW" dirty="0" err="1"/>
              <a:t>sshd</a:t>
            </a:r>
            <a:r>
              <a:rPr lang="en-US" altLang="zh-TW" dirty="0"/>
              <a:t> -t</a:t>
            </a:r>
          </a:p>
          <a:p>
            <a:pPr marL="0" indent="0">
              <a:buNone/>
            </a:pPr>
            <a:r>
              <a:rPr lang="en-US" altLang="zh-TW" dirty="0" err="1"/>
              <a:t>ExecReload</a:t>
            </a:r>
            <a:r>
              <a:rPr lang="en-US" altLang="zh-TW" dirty="0"/>
              <a:t>=/bin/kill -HUP $MAINPID</a:t>
            </a:r>
          </a:p>
          <a:p>
            <a:pPr marL="0" indent="0">
              <a:buNone/>
            </a:pPr>
            <a:r>
              <a:rPr lang="en-US" altLang="zh-TW" dirty="0" err="1"/>
              <a:t>KillMode</a:t>
            </a:r>
            <a:r>
              <a:rPr lang="en-US" altLang="zh-TW" dirty="0"/>
              <a:t>=process</a:t>
            </a:r>
          </a:p>
          <a:p>
            <a:pPr marL="0" indent="0">
              <a:buNone/>
            </a:pPr>
            <a:r>
              <a:rPr lang="en-US" altLang="zh-TW" dirty="0"/>
              <a:t>Restart=on-failure</a:t>
            </a:r>
          </a:p>
          <a:p>
            <a:pPr marL="0" indent="0">
              <a:buNone/>
            </a:pPr>
            <a:r>
              <a:rPr lang="en-US" altLang="zh-TW" dirty="0" err="1"/>
              <a:t>RestartPreventExitStatus</a:t>
            </a:r>
            <a:r>
              <a:rPr lang="en-US" altLang="zh-TW" dirty="0"/>
              <a:t>=255</a:t>
            </a:r>
          </a:p>
          <a:p>
            <a:pPr marL="0" indent="0">
              <a:buNone/>
            </a:pPr>
            <a:r>
              <a:rPr lang="en-US" altLang="zh-TW" dirty="0"/>
              <a:t>Type=notify</a:t>
            </a:r>
          </a:p>
          <a:p>
            <a:pPr marL="0" indent="0">
              <a:buNone/>
            </a:pPr>
            <a:r>
              <a:rPr lang="en-US" altLang="zh-TW" dirty="0" err="1"/>
              <a:t>RuntimeDirectory</a:t>
            </a:r>
            <a:r>
              <a:rPr lang="en-US" altLang="zh-TW" dirty="0"/>
              <a:t>=</a:t>
            </a:r>
            <a:r>
              <a:rPr lang="en-US" altLang="zh-TW" dirty="0" err="1"/>
              <a:t>sshd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RuntimeDirectoryMode</a:t>
            </a:r>
            <a:r>
              <a:rPr lang="en-US" altLang="zh-TW" dirty="0"/>
              <a:t>=0755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7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ssh.service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[Install]</a:t>
            </a:r>
          </a:p>
          <a:p>
            <a:pPr marL="0" indent="0">
              <a:buNone/>
            </a:pPr>
            <a:r>
              <a:rPr lang="en-US" altLang="zh-TW" dirty="0" err="1"/>
              <a:t>WantedBy</a:t>
            </a:r>
            <a:r>
              <a:rPr lang="en-US" altLang="zh-TW" dirty="0"/>
              <a:t>=multi-</a:t>
            </a:r>
            <a:r>
              <a:rPr lang="en-US" altLang="zh-TW" dirty="0" err="1"/>
              <a:t>user.target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Alias=</a:t>
            </a:r>
            <a:r>
              <a:rPr lang="en-US" altLang="zh-TW" dirty="0" err="1"/>
              <a:t>sshd.service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007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設置</a:t>
            </a:r>
            <a:r>
              <a:rPr lang="zh-TW" altLang="en-US" dirty="0"/>
              <a:t>開機啟動任務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Ubuntu 22.04</a:t>
            </a:r>
            <a:r>
              <a:rPr lang="zh-TW" altLang="en-US" dirty="0"/>
              <a:t>以</a:t>
            </a:r>
            <a:r>
              <a:rPr lang="en-US" altLang="zh-TW" dirty="0" err="1"/>
              <a:t>systemctl</a:t>
            </a:r>
            <a:r>
              <a:rPr lang="zh-TW" altLang="en-US" dirty="0"/>
              <a:t>對服務進行管理，所以在</a:t>
            </a:r>
            <a:r>
              <a:rPr lang="zh-TW" altLang="en-US" dirty="0" smtClean="0"/>
              <a:t>本實習中</a:t>
            </a:r>
            <a:r>
              <a:rPr lang="zh-TW" altLang="en-US" dirty="0"/>
              <a:t>，我們要創建一個可以開機自動啟動的服務。</a:t>
            </a:r>
          </a:p>
        </p:txBody>
      </p:sp>
    </p:spTree>
    <p:extLst>
      <p:ext uri="{BB962C8B-B14F-4D97-AF65-F5344CB8AC3E}">
        <p14:creationId xmlns:p14="http://schemas.microsoft.com/office/powerpoint/2010/main" val="75837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開機</a:t>
            </a:r>
            <a:r>
              <a:rPr lang="zh-TW" altLang="en-US" dirty="0"/>
              <a:t>自動啟動</a:t>
            </a:r>
            <a:r>
              <a:rPr lang="en-US" altLang="zh-TW" dirty="0"/>
              <a:t>Python</a:t>
            </a:r>
            <a:r>
              <a:rPr lang="zh-TW" altLang="en-US" dirty="0"/>
              <a:t>腳本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是一種廣泛使用的程式語言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</a:t>
            </a:r>
            <a:r>
              <a:rPr lang="zh-TW" altLang="en-US" dirty="0" smtClean="0"/>
              <a:t>我們使用</a:t>
            </a:r>
            <a:r>
              <a:rPr lang="en-US" altLang="zh-TW" dirty="0" err="1"/>
              <a:t>systemd</a:t>
            </a:r>
            <a:r>
              <a:rPr lang="zh-TW" altLang="en-US" dirty="0"/>
              <a:t>來自動啟動</a:t>
            </a:r>
            <a:r>
              <a:rPr lang="en-US" altLang="zh-TW" dirty="0"/>
              <a:t>Python</a:t>
            </a:r>
            <a:r>
              <a:rPr lang="zh-TW" altLang="en-US" dirty="0"/>
              <a:t>腳本。</a:t>
            </a:r>
          </a:p>
        </p:txBody>
      </p:sp>
    </p:spTree>
    <p:extLst>
      <p:ext uri="{BB962C8B-B14F-4D97-AF65-F5344CB8AC3E}">
        <p14:creationId xmlns:p14="http://schemas.microsoft.com/office/powerpoint/2010/main" val="3372075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en-US" altLang="zh-TW" dirty="0" err="1"/>
              <a:t>Systemd</a:t>
            </a:r>
            <a:r>
              <a:rPr lang="zh-TW" altLang="zh-TW" dirty="0"/>
              <a:t>定時執行腳本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若要讓</a:t>
            </a:r>
            <a:r>
              <a:rPr lang="en-US" altLang="zh-TW" dirty="0"/>
              <a:t>Ubuntu</a:t>
            </a:r>
            <a:r>
              <a:rPr lang="zh-TW" altLang="en-US" dirty="0"/>
              <a:t>定時執行腳本，除了使用</a:t>
            </a:r>
            <a:r>
              <a:rPr lang="en-US" altLang="zh-TW" dirty="0" err="1"/>
              <a:t>crontab</a:t>
            </a:r>
            <a:r>
              <a:rPr lang="zh-TW" altLang="en-US" dirty="0"/>
              <a:t>設定工作排程外，也可以使用</a:t>
            </a:r>
            <a:r>
              <a:rPr lang="en-US" altLang="zh-TW" dirty="0" err="1"/>
              <a:t>systemd</a:t>
            </a:r>
            <a:r>
              <a:rPr lang="zh-TW" altLang="en-US" dirty="0"/>
              <a:t>提供的</a:t>
            </a:r>
            <a:r>
              <a:rPr lang="en-US" altLang="zh-TW" dirty="0"/>
              <a:t>timer</a:t>
            </a:r>
            <a:r>
              <a:rPr lang="zh-TW" altLang="en-US" dirty="0"/>
              <a:t>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</a:t>
            </a:r>
            <a:r>
              <a:rPr lang="zh-TW" altLang="en-US" dirty="0"/>
              <a:t>要讓</a:t>
            </a:r>
            <a:r>
              <a:rPr lang="en-US" altLang="zh-TW" dirty="0" err="1"/>
              <a:t>systemd</a:t>
            </a:r>
            <a:r>
              <a:rPr lang="zh-TW" altLang="en-US" dirty="0"/>
              <a:t>定時執行腳本，設置起來有一點複雜，需要將腳本設置成</a:t>
            </a:r>
            <a:r>
              <a:rPr lang="en-US" altLang="zh-TW" dirty="0"/>
              <a:t>service</a:t>
            </a:r>
            <a:r>
              <a:rPr lang="zh-TW" altLang="en-US" dirty="0"/>
              <a:t>，同時還需要一個</a:t>
            </a:r>
            <a:r>
              <a:rPr lang="en-US" altLang="zh-TW" dirty="0"/>
              <a:t>timer</a:t>
            </a:r>
            <a:r>
              <a:rPr lang="zh-TW" altLang="en-US" dirty="0"/>
              <a:t>腳本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</a:t>
            </a:r>
            <a:r>
              <a:rPr lang="zh-TW" altLang="en-US" dirty="0" smtClean="0"/>
              <a:t>我們使用</a:t>
            </a:r>
            <a:r>
              <a:rPr lang="en-US" altLang="zh-TW" dirty="0" err="1"/>
              <a:t>systemd</a:t>
            </a:r>
            <a:r>
              <a:rPr lang="zh-TW" altLang="en-US" dirty="0"/>
              <a:t>來定時執行腳本。</a:t>
            </a:r>
          </a:p>
        </p:txBody>
      </p:sp>
    </p:spTree>
    <p:extLst>
      <p:ext uri="{BB962C8B-B14F-4D97-AF65-F5344CB8AC3E}">
        <p14:creationId xmlns:p14="http://schemas.microsoft.com/office/powerpoint/2010/main" val="20028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05771" y="1628800"/>
            <a:ext cx="8915400" cy="446244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了解</a:t>
            </a:r>
            <a:r>
              <a:rPr lang="en-US" altLang="zh-TW" dirty="0"/>
              <a:t>Linux</a:t>
            </a:r>
            <a:r>
              <a:rPr lang="zh-TW" altLang="en-US" dirty="0"/>
              <a:t>的開機流程。</a:t>
            </a:r>
          </a:p>
          <a:p>
            <a:r>
              <a:rPr lang="zh-TW" altLang="en-US" dirty="0" smtClean="0"/>
              <a:t>學習</a:t>
            </a:r>
            <a:r>
              <a:rPr lang="zh-TW" altLang="en-US" dirty="0"/>
              <a:t>修改</a:t>
            </a:r>
            <a:r>
              <a:rPr lang="en-US" altLang="zh-TW" dirty="0"/>
              <a:t>GRUB 2</a:t>
            </a:r>
            <a:r>
              <a:rPr lang="zh-TW" altLang="en-US" dirty="0"/>
              <a:t>的配置檔。</a:t>
            </a:r>
          </a:p>
          <a:p>
            <a:r>
              <a:rPr lang="zh-TW" altLang="en-US" dirty="0" smtClean="0"/>
              <a:t>了解</a:t>
            </a:r>
            <a:r>
              <a:rPr lang="en-US" altLang="zh-TW" dirty="0" err="1"/>
              <a:t>systemd</a:t>
            </a:r>
            <a:r>
              <a:rPr lang="zh-TW" altLang="en-US" dirty="0"/>
              <a:t>的運行級別。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/>
              <a:t>systemd</a:t>
            </a:r>
            <a:r>
              <a:rPr lang="zh-TW" altLang="en-US" dirty="0"/>
              <a:t>管理服務。</a:t>
            </a:r>
          </a:p>
          <a:p>
            <a:r>
              <a:rPr lang="zh-TW" altLang="en-US" dirty="0" smtClean="0"/>
              <a:t>了解</a:t>
            </a:r>
            <a:r>
              <a:rPr lang="en-US" altLang="zh-TW" dirty="0" err="1"/>
              <a:t>systemd</a:t>
            </a:r>
            <a:r>
              <a:rPr lang="zh-TW" altLang="en-US" dirty="0"/>
              <a:t>單元檔案的內容。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/>
              <a:t>systemd</a:t>
            </a:r>
            <a:r>
              <a:rPr lang="zh-TW" altLang="en-US" dirty="0"/>
              <a:t>設置開機啟動任務。</a:t>
            </a:r>
          </a:p>
          <a:p>
            <a:r>
              <a:rPr lang="zh-TW" altLang="en-US" dirty="0" smtClean="0"/>
              <a:t>開機</a:t>
            </a:r>
            <a:r>
              <a:rPr lang="zh-TW" altLang="en-US" dirty="0"/>
              <a:t>自動啟動</a:t>
            </a:r>
            <a:r>
              <a:rPr lang="en-US" altLang="zh-TW" dirty="0"/>
              <a:t>Python</a:t>
            </a:r>
            <a:r>
              <a:rPr lang="zh-TW" altLang="en-US" dirty="0"/>
              <a:t>腳本。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/>
              <a:t>systemd</a:t>
            </a:r>
            <a:r>
              <a:rPr lang="zh-TW" altLang="en-US" dirty="0"/>
              <a:t>定時執行腳本。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46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 </a:t>
            </a:r>
            <a:r>
              <a:rPr lang="zh-TW" altLang="en-US" dirty="0" smtClean="0"/>
              <a:t>開機流程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</a:t>
            </a:r>
            <a:r>
              <a:rPr lang="zh-TW" altLang="en-US" dirty="0"/>
              <a:t>我們打關電腦後，首先會經過</a:t>
            </a:r>
            <a:r>
              <a:rPr lang="en-US" altLang="zh-TW" dirty="0"/>
              <a:t>【</a:t>
            </a:r>
            <a:r>
              <a:rPr lang="zh-TW" altLang="en-US" dirty="0"/>
              <a:t>基本輸入</a:t>
            </a:r>
            <a:r>
              <a:rPr lang="en-US" altLang="zh-TW" dirty="0"/>
              <a:t>/</a:t>
            </a:r>
            <a:r>
              <a:rPr lang="zh-TW" altLang="en-US" dirty="0"/>
              <a:t>輸出系統</a:t>
            </a:r>
            <a:r>
              <a:rPr lang="en-US" altLang="zh-TW" dirty="0"/>
              <a:t>(BIOS)】</a:t>
            </a:r>
            <a:r>
              <a:rPr lang="zh-TW" altLang="en-US" dirty="0"/>
              <a:t>或</a:t>
            </a:r>
            <a:r>
              <a:rPr lang="en-US" altLang="zh-TW" dirty="0"/>
              <a:t>【</a:t>
            </a:r>
            <a:r>
              <a:rPr lang="zh-TW" altLang="en-US" dirty="0"/>
              <a:t>統一可擴展韌體界面</a:t>
            </a:r>
            <a:r>
              <a:rPr lang="en-US" altLang="zh-TW" dirty="0"/>
              <a:t>(UEFI)】</a:t>
            </a:r>
            <a:r>
              <a:rPr lang="zh-TW" altLang="en-US" dirty="0"/>
              <a:t>進行硬體初始化。</a:t>
            </a:r>
          </a:p>
          <a:p>
            <a:r>
              <a:rPr lang="zh-TW" altLang="en-US" dirty="0" smtClean="0"/>
              <a:t>進行</a:t>
            </a:r>
            <a:r>
              <a:rPr lang="zh-TW" altLang="en-US" dirty="0"/>
              <a:t>硬體初始化後，會執行</a:t>
            </a:r>
            <a:r>
              <a:rPr lang="en-US" altLang="zh-TW" dirty="0"/>
              <a:t>【</a:t>
            </a:r>
            <a:r>
              <a:rPr lang="zh-TW" altLang="en-US" dirty="0"/>
              <a:t>引導加載程序</a:t>
            </a:r>
            <a:r>
              <a:rPr lang="en-US" altLang="zh-TW" dirty="0"/>
              <a:t>】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接著</a:t>
            </a:r>
            <a:r>
              <a:rPr lang="zh-TW" altLang="en-US" dirty="0"/>
              <a:t>載入</a:t>
            </a:r>
            <a:r>
              <a:rPr lang="en-US" altLang="zh-TW" dirty="0"/>
              <a:t>Linux</a:t>
            </a:r>
            <a:r>
              <a:rPr lang="zh-TW" altLang="en-US" dirty="0"/>
              <a:t>核心。</a:t>
            </a:r>
          </a:p>
          <a:p>
            <a:r>
              <a:rPr lang="zh-TW" altLang="en-US" dirty="0" smtClean="0"/>
              <a:t>最後</a:t>
            </a:r>
            <a:r>
              <a:rPr lang="zh-TW" altLang="en-US" dirty="0"/>
              <a:t>進入初始化程序，啟動所有的服務及程序。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7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GRUB 2 </a:t>
            </a:r>
            <a:r>
              <a:rPr lang="zh-TW" altLang="en-US" dirty="0" smtClean="0"/>
              <a:t>簡介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發行版的引導加載程序，稱為</a:t>
            </a:r>
            <a:r>
              <a:rPr lang="en-US" altLang="zh-TW" dirty="0"/>
              <a:t>GRUB</a:t>
            </a:r>
            <a:r>
              <a:rPr lang="zh-TW" altLang="en-US" dirty="0"/>
              <a:t>，除了可用來啟動</a:t>
            </a:r>
            <a:r>
              <a:rPr lang="en-US" altLang="zh-TW" dirty="0"/>
              <a:t>Linux</a:t>
            </a:r>
            <a:r>
              <a:rPr lang="zh-TW" altLang="en-US" dirty="0"/>
              <a:t>作業系統外，也可將其配置為啟動其他作業系統，如</a:t>
            </a:r>
            <a:r>
              <a:rPr lang="en-US" altLang="zh-TW" dirty="0"/>
              <a:t>Windows</a:t>
            </a:r>
            <a:r>
              <a:rPr lang="zh-TW" altLang="en-US" dirty="0"/>
              <a:t>作業系統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Ubuntu 22.04</a:t>
            </a:r>
            <a:r>
              <a:rPr lang="zh-TW" altLang="en-US" dirty="0"/>
              <a:t>目前採用的是</a:t>
            </a:r>
            <a:r>
              <a:rPr lang="en-US" altLang="zh-TW" dirty="0"/>
              <a:t>GRUB</a:t>
            </a:r>
            <a:r>
              <a:rPr lang="zh-TW" altLang="en-US" dirty="0"/>
              <a:t>版本</a:t>
            </a:r>
            <a:r>
              <a:rPr lang="en-US" altLang="zh-TW" dirty="0"/>
              <a:t>2</a:t>
            </a:r>
            <a:r>
              <a:rPr lang="zh-TW" altLang="en-US" dirty="0"/>
              <a:t>，稱為</a:t>
            </a:r>
            <a:r>
              <a:rPr lang="en-US" altLang="zh-TW" dirty="0"/>
              <a:t>GRUB 2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445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20788"/>
            <a:ext cx="8915400" cy="4390434"/>
          </a:xfrm>
        </p:spPr>
        <p:txBody>
          <a:bodyPr/>
          <a:lstStyle/>
          <a:p>
            <a:r>
              <a:rPr lang="zh-TW" altLang="en-US" dirty="0"/>
              <a:t>現代</a:t>
            </a:r>
            <a:r>
              <a:rPr lang="en-US" altLang="zh-TW" dirty="0"/>
              <a:t>Linux</a:t>
            </a:r>
            <a:r>
              <a:rPr lang="zh-TW" altLang="en-US" dirty="0"/>
              <a:t>系統初始化</a:t>
            </a:r>
            <a:r>
              <a:rPr lang="zh-TW" altLang="en-US" dirty="0" smtClean="0"/>
              <a:t>時使用 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 </a:t>
            </a:r>
            <a:r>
              <a:rPr lang="zh-TW" altLang="en-US" dirty="0" smtClean="0"/>
              <a:t>啟動程序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 err="1"/>
              <a:t>systemd</a:t>
            </a:r>
            <a:r>
              <a:rPr lang="zh-TW" altLang="en-US" dirty="0"/>
              <a:t>中，運行級別稱為</a:t>
            </a:r>
            <a:r>
              <a:rPr lang="en-US" altLang="zh-TW" dirty="0"/>
              <a:t>target (</a:t>
            </a:r>
            <a:r>
              <a:rPr lang="zh-TW" altLang="en-US" dirty="0"/>
              <a:t>目標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24944"/>
            <a:ext cx="6292373" cy="33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system </a:t>
            </a:r>
            <a:r>
              <a:rPr lang="zh-TW" altLang="en-US" dirty="0" smtClean="0"/>
              <a:t>管理服務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如果要管理 </a:t>
            </a:r>
            <a:r>
              <a:rPr lang="en-US" altLang="zh-TW" dirty="0" err="1"/>
              <a:t>Systemd</a:t>
            </a:r>
            <a:r>
              <a:rPr lang="en-US" altLang="zh-TW" dirty="0"/>
              <a:t> </a:t>
            </a:r>
            <a:r>
              <a:rPr lang="zh-TW" altLang="en-US" dirty="0"/>
              <a:t>中的各種服務，可以使用 </a:t>
            </a:r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zh-TW" altLang="en-US" dirty="0"/>
              <a:t>指令。</a:t>
            </a:r>
            <a:r>
              <a:rPr lang="en-US" altLang="zh-TW" dirty="0" err="1"/>
              <a:t>systemctl</a:t>
            </a:r>
            <a:r>
              <a:rPr lang="zh-TW" altLang="en-US" dirty="0"/>
              <a:t>指令格式如下，當我們在指定服務名稱時，可以將結尾的 </a:t>
            </a:r>
            <a:r>
              <a:rPr lang="en-US" altLang="zh-TW" dirty="0"/>
              <a:t>.service </a:t>
            </a:r>
            <a:r>
              <a:rPr lang="zh-TW" altLang="en-US" dirty="0"/>
              <a:t>省略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 err="1"/>
              <a:t>systemctl</a:t>
            </a:r>
            <a:r>
              <a:rPr lang="en-US" altLang="zh-TW" dirty="0"/>
              <a:t> </a:t>
            </a:r>
            <a:r>
              <a:rPr lang="zh-TW" altLang="en-US" dirty="0"/>
              <a:t>操作指令 服務名稱</a:t>
            </a:r>
            <a:r>
              <a:rPr lang="en-US" altLang="zh-TW" dirty="0"/>
              <a:t>.service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0942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 </a:t>
            </a:r>
            <a:r>
              <a:rPr lang="zh-TW" altLang="en-US" dirty="0" smtClean="0"/>
              <a:t>配置檔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484784"/>
            <a:ext cx="8915400" cy="4426438"/>
          </a:xfrm>
        </p:spPr>
        <p:txBody>
          <a:bodyPr>
            <a:normAutofit/>
          </a:bodyPr>
          <a:lstStyle/>
          <a:p>
            <a:r>
              <a:rPr lang="en-US" altLang="zh-TW" dirty="0"/>
              <a:t>Ubuntu 22</a:t>
            </a:r>
            <a:r>
              <a:rPr lang="zh-TW" altLang="en-US" dirty="0"/>
              <a:t>的</a:t>
            </a:r>
            <a:r>
              <a:rPr lang="en-US" altLang="zh-TW" dirty="0" err="1"/>
              <a:t>systemd</a:t>
            </a:r>
            <a:r>
              <a:rPr lang="zh-TW" altLang="en-US" dirty="0"/>
              <a:t>配置檔，位於</a:t>
            </a:r>
            <a:r>
              <a:rPr lang="en-US" altLang="zh-TW" dirty="0"/>
              <a:t>【/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systemd</a:t>
            </a:r>
            <a:r>
              <a:rPr lang="en-US" altLang="zh-TW" dirty="0"/>
              <a:t>】</a:t>
            </a:r>
            <a:r>
              <a:rPr lang="zh-TW" altLang="en-US" dirty="0"/>
              <a:t>目錄</a:t>
            </a:r>
            <a:r>
              <a:rPr lang="zh-TW" altLang="en-US" dirty="0" smtClean="0"/>
              <a:t>下。</a:t>
            </a:r>
            <a:r>
              <a:rPr lang="zh-TW" altLang="zh-TW" dirty="0" smtClean="0"/>
              <a:t>查看</a:t>
            </a:r>
            <a:r>
              <a:rPr lang="zh-TW" altLang="zh-TW" dirty="0"/>
              <a:t>指令如下：</a:t>
            </a:r>
          </a:p>
          <a:p>
            <a:pPr marL="0" indent="0">
              <a:buNone/>
            </a:pPr>
            <a:r>
              <a:rPr lang="en-US" altLang="zh-TW" dirty="0"/>
              <a:t> </a:t>
            </a:r>
            <a:r>
              <a:rPr lang="en-US" altLang="zh-TW" dirty="0" smtClean="0"/>
              <a:t>$ </a:t>
            </a:r>
            <a:r>
              <a:rPr lang="en-US" altLang="zh-TW" dirty="0"/>
              <a:t>cd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/system</a:t>
            </a:r>
          </a:p>
          <a:p>
            <a:r>
              <a:rPr lang="zh-TW" altLang="en-US" dirty="0"/>
              <a:t>若我們想查看</a:t>
            </a:r>
            <a:r>
              <a:rPr lang="en-US" altLang="zh-TW" dirty="0" err="1"/>
              <a:t>system.conf</a:t>
            </a:r>
            <a:r>
              <a:rPr lang="zh-TW" altLang="en-US" dirty="0"/>
              <a:t>配置檔，指令如下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less 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system.conf</a:t>
            </a:r>
            <a:endParaRPr lang="en-US" altLang="zh-TW" dirty="0" smtClean="0"/>
          </a:p>
          <a:p>
            <a:r>
              <a:rPr lang="zh-TW" altLang="en-US" dirty="0"/>
              <a:t>我們注意到，配置檔中的每一行都被註解掉了。不過這不表示這些行沒有效果，相反，這表示這些是編譯的預設參數，若我們要更改某些內容，我們必須取消註解所需參數的行並更改其值。</a:t>
            </a:r>
          </a:p>
        </p:txBody>
      </p:sp>
    </p:spTree>
    <p:extLst>
      <p:ext uri="{BB962C8B-B14F-4D97-AF65-F5344CB8AC3E}">
        <p14:creationId xmlns:p14="http://schemas.microsoft.com/office/powerpoint/2010/main" val="212119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單元檔案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20788"/>
            <a:ext cx="8915400" cy="4390434"/>
          </a:xfrm>
        </p:spPr>
        <p:txBody>
          <a:bodyPr/>
          <a:lstStyle/>
          <a:p>
            <a:r>
              <a:rPr lang="en-US" altLang="zh-TW" dirty="0"/>
              <a:t>Ubuntu</a:t>
            </a:r>
            <a:r>
              <a:rPr lang="zh-TW" altLang="en-US" dirty="0"/>
              <a:t>的每個服務都有對應的配置檔案，稱為單元檔案。該檔案存在</a:t>
            </a:r>
            <a:r>
              <a:rPr lang="en-US" altLang="zh-TW" dirty="0"/>
              <a:t>【/lib/</a:t>
            </a:r>
            <a:r>
              <a:rPr lang="en-US" altLang="zh-TW" dirty="0" err="1"/>
              <a:t>systemd</a:t>
            </a:r>
            <a:r>
              <a:rPr lang="en-US" altLang="zh-TW" dirty="0"/>
              <a:t>/system】</a:t>
            </a:r>
            <a:r>
              <a:rPr lang="zh-TW" altLang="en-US" dirty="0"/>
              <a:t>目錄下，以</a:t>
            </a:r>
            <a:r>
              <a:rPr lang="en-US" altLang="zh-TW" dirty="0"/>
              <a:t>【.service】</a:t>
            </a:r>
            <a:r>
              <a:rPr lang="zh-TW" altLang="en-US" dirty="0"/>
              <a:t>為擴展名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除了</a:t>
            </a:r>
            <a:r>
              <a:rPr lang="en-US" altLang="zh-TW" dirty="0"/>
              <a:t>service</a:t>
            </a:r>
            <a:r>
              <a:rPr lang="zh-TW" altLang="en-US" dirty="0"/>
              <a:t>擴展名外，</a:t>
            </a:r>
            <a:r>
              <a:rPr lang="en-US" altLang="zh-TW" dirty="0"/>
              <a:t>/lib/</a:t>
            </a:r>
            <a:r>
              <a:rPr lang="en-US" altLang="zh-TW" dirty="0" err="1"/>
              <a:t>systemd</a:t>
            </a:r>
            <a:r>
              <a:rPr lang="en-US" altLang="zh-TW" dirty="0"/>
              <a:t>/system</a:t>
            </a:r>
            <a:r>
              <a:rPr lang="zh-TW" altLang="en-US" dirty="0"/>
              <a:t>目錄還儲存了其他一擴展名的檔案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104964"/>
            <a:ext cx="6159429" cy="37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6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 err="1"/>
              <a:t>ssh.service</a:t>
            </a:r>
            <a:r>
              <a:rPr lang="zh-TW" altLang="en-US" dirty="0"/>
              <a:t>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76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[Unit]</a:t>
            </a:r>
          </a:p>
          <a:p>
            <a:pPr marL="0" indent="0">
              <a:buNone/>
            </a:pPr>
            <a:r>
              <a:rPr lang="en-US" altLang="zh-TW" dirty="0"/>
              <a:t>Description=</a:t>
            </a:r>
            <a:r>
              <a:rPr lang="en-US" altLang="zh-TW" dirty="0" err="1"/>
              <a:t>OpenBSD</a:t>
            </a:r>
            <a:r>
              <a:rPr lang="en-US" altLang="zh-TW" dirty="0"/>
              <a:t> Secure Shell server</a:t>
            </a:r>
          </a:p>
          <a:p>
            <a:pPr marL="0" indent="0">
              <a:buNone/>
            </a:pPr>
            <a:r>
              <a:rPr lang="en-US" altLang="zh-TW" dirty="0"/>
              <a:t>Documentation=</a:t>
            </a:r>
            <a:r>
              <a:rPr lang="en-US" altLang="zh-TW" dirty="0" err="1"/>
              <a:t>man:sshd</a:t>
            </a:r>
            <a:r>
              <a:rPr lang="en-US" altLang="zh-TW" dirty="0"/>
              <a:t>(8) </a:t>
            </a:r>
            <a:r>
              <a:rPr lang="en-US" altLang="zh-TW" dirty="0" err="1"/>
              <a:t>man:sshd_config</a:t>
            </a:r>
            <a:r>
              <a:rPr lang="en-US" altLang="zh-TW" dirty="0"/>
              <a:t>(5)</a:t>
            </a:r>
          </a:p>
          <a:p>
            <a:pPr marL="0" indent="0">
              <a:buNone/>
            </a:pPr>
            <a:r>
              <a:rPr lang="en-US" altLang="zh-TW" dirty="0"/>
              <a:t>After=</a:t>
            </a:r>
            <a:r>
              <a:rPr lang="en-US" altLang="zh-TW" dirty="0" err="1"/>
              <a:t>network.target</a:t>
            </a:r>
            <a:r>
              <a:rPr lang="en-US" altLang="zh-TW" dirty="0"/>
              <a:t> </a:t>
            </a:r>
            <a:r>
              <a:rPr lang="en-US" altLang="zh-TW" dirty="0" err="1"/>
              <a:t>auditd.service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ConditionPathExists</a:t>
            </a:r>
            <a:r>
              <a:rPr lang="en-US" altLang="zh-TW" dirty="0"/>
              <a:t>=!/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ssh</a:t>
            </a:r>
            <a:r>
              <a:rPr lang="en-US" altLang="zh-TW" dirty="0"/>
              <a:t>/</a:t>
            </a:r>
            <a:r>
              <a:rPr lang="en-US" altLang="zh-TW" dirty="0" err="1"/>
              <a:t>sshd_not_to_be_run</a:t>
            </a:r>
            <a:endParaRPr lang="en-US" altLang="zh-TW" dirty="0"/>
          </a:p>
          <a:p>
            <a:pPr marL="685800" lvl="1"/>
            <a:r>
              <a:rPr lang="en-US" altLang="zh-TW" dirty="0" smtClean="0"/>
              <a:t> </a:t>
            </a:r>
            <a:r>
              <a:rPr lang="zh-TW" altLang="en-US" dirty="0"/>
              <a:t>檢查</a:t>
            </a:r>
            <a:r>
              <a:rPr lang="en-US" altLang="zh-TW" dirty="0" err="1"/>
              <a:t>sshd_not_to_be_run</a:t>
            </a:r>
            <a:r>
              <a:rPr lang="zh-TW" altLang="en-US" dirty="0"/>
              <a:t>文件是否不存在，若不存在，才會啟動</a:t>
            </a:r>
            <a:r>
              <a:rPr lang="en-US" altLang="zh-TW" dirty="0" err="1"/>
              <a:t>ssh</a:t>
            </a:r>
            <a:r>
              <a:rPr lang="zh-TW" altLang="en-US" dirty="0"/>
              <a:t>服務。</a:t>
            </a:r>
          </a:p>
        </p:txBody>
      </p:sp>
    </p:spTree>
    <p:extLst>
      <p:ext uri="{BB962C8B-B14F-4D97-AF65-F5344CB8AC3E}">
        <p14:creationId xmlns:p14="http://schemas.microsoft.com/office/powerpoint/2010/main" val="782158635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534</Words>
  <Application>Microsoft Office PowerPoint</Application>
  <PresentationFormat>寬螢幕</PresentationFormat>
  <Paragraphs>66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16  GRUB 與 Systemd</vt:lpstr>
      <vt:lpstr>簡介</vt:lpstr>
      <vt:lpstr>Linux 開機流程</vt:lpstr>
      <vt:lpstr>GRUB 2 簡介 </vt:lpstr>
      <vt:lpstr>systemd 簡介</vt:lpstr>
      <vt:lpstr>使用 system 管理服務</vt:lpstr>
      <vt:lpstr>systemd 配置檔</vt:lpstr>
      <vt:lpstr>systemd 單元檔案</vt:lpstr>
      <vt:lpstr>查看ssh.service文件</vt:lpstr>
      <vt:lpstr>查看ssh.service文件</vt:lpstr>
      <vt:lpstr>查看ssh.service文件</vt:lpstr>
      <vt:lpstr>實習 : 設置開機啟動任務</vt:lpstr>
      <vt:lpstr>實習 : 開機自動啟動Python腳本</vt:lpstr>
      <vt:lpstr>實習 : Systemd定時執行腳本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2024-01-16T09:19:23Z</dcterms:created>
  <dcterms:modified xsi:type="dcterms:W3CDTF">2024-02-14T10:06:12Z</dcterms:modified>
</cp:coreProperties>
</file>