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17  Apache </a:t>
            </a:r>
            <a:r>
              <a:rPr lang="zh-TW" altLang="en-US" smtClean="0"/>
              <a:t>伺服</a:t>
            </a:r>
            <a:r>
              <a:rPr lang="zh-TW" altLang="en-US"/>
              <a:t>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Apache service 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[Install]</a:t>
            </a:r>
          </a:p>
          <a:p>
            <a:pPr marL="0" indent="0">
              <a:buNone/>
            </a:pPr>
            <a:r>
              <a:rPr lang="en-US" altLang="zh-TW" dirty="0" err="1"/>
              <a:t>WantedBy</a:t>
            </a:r>
            <a:r>
              <a:rPr lang="en-US" altLang="zh-TW" dirty="0"/>
              <a:t>=multi-</a:t>
            </a:r>
            <a:r>
              <a:rPr lang="en-US" altLang="zh-TW" dirty="0" err="1"/>
              <a:t>user.target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28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Apache</a:t>
            </a:r>
            <a:r>
              <a:rPr lang="zh-TW" altLang="en-US" dirty="0" smtClean="0"/>
              <a:t>虛擬主機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所謂</a:t>
            </a:r>
            <a:r>
              <a:rPr lang="en-US" altLang="zh-TW" dirty="0"/>
              <a:t>【</a:t>
            </a:r>
            <a:r>
              <a:rPr lang="zh-TW" altLang="en-US" dirty="0"/>
              <a:t>虛擬主機</a:t>
            </a:r>
            <a:r>
              <a:rPr lang="en-US" altLang="zh-TW" dirty="0"/>
              <a:t>】</a:t>
            </a:r>
            <a:r>
              <a:rPr lang="zh-TW" altLang="en-US" dirty="0"/>
              <a:t>，是在一個</a:t>
            </a:r>
            <a:r>
              <a:rPr lang="en-US" altLang="zh-TW" dirty="0"/>
              <a:t>apache server</a:t>
            </a:r>
            <a:r>
              <a:rPr lang="zh-TW" altLang="en-US" dirty="0"/>
              <a:t>上同時架設多個網站，可以用</a:t>
            </a:r>
            <a:r>
              <a:rPr lang="en-US" altLang="zh-TW" dirty="0"/>
              <a:t>IP</a:t>
            </a:r>
            <a:r>
              <a:rPr lang="zh-TW" altLang="en-US" dirty="0"/>
              <a:t>、</a:t>
            </a:r>
            <a:r>
              <a:rPr lang="en-US" altLang="zh-TW" dirty="0"/>
              <a:t>port</a:t>
            </a:r>
            <a:r>
              <a:rPr lang="zh-TW" altLang="en-US" dirty="0"/>
              <a:t>、及網址來讓</a:t>
            </a:r>
            <a:r>
              <a:rPr lang="en-US" altLang="zh-TW" dirty="0"/>
              <a:t>apache</a:t>
            </a:r>
            <a:r>
              <a:rPr lang="zh-TW" altLang="en-US" dirty="0"/>
              <a:t>導向不同的網頁。在通常情況下，一個網站獨占一個</a:t>
            </a:r>
            <a:r>
              <a:rPr lang="en-US" altLang="zh-TW" dirty="0"/>
              <a:t>Apache</a:t>
            </a:r>
            <a:r>
              <a:rPr lang="zh-TW" altLang="en-US" dirty="0"/>
              <a:t>伺服器是非常不經濟的，因為現在的電腦主機的</a:t>
            </a:r>
            <a:r>
              <a:rPr lang="en-US" altLang="zh-TW" dirty="0"/>
              <a:t>CPU</a:t>
            </a:r>
            <a:r>
              <a:rPr lang="zh-TW" altLang="en-US" dirty="0"/>
              <a:t>、記憶體及儲存設備都非常強大，已可以支持多個網站的</a:t>
            </a:r>
            <a:r>
              <a:rPr lang="zh-TW" altLang="en-US"/>
              <a:t>群集</a:t>
            </a:r>
            <a:r>
              <a:rPr lang="zh-TW" altLang="en-US" smtClean="0"/>
              <a:t>。</a:t>
            </a:r>
            <a:endParaRPr lang="zh-TW" altLang="en-US" dirty="0"/>
          </a:p>
          <a:p>
            <a:r>
              <a:rPr lang="zh-TW" altLang="en-US" dirty="0"/>
              <a:t>要配置</a:t>
            </a:r>
            <a:r>
              <a:rPr lang="en-US" altLang="zh-TW" dirty="0"/>
              <a:t>Apache</a:t>
            </a:r>
            <a:r>
              <a:rPr lang="zh-TW" altLang="en-US" dirty="0"/>
              <a:t>的虛擬主機，我們可以通過</a:t>
            </a:r>
            <a:r>
              <a:rPr lang="en-US" altLang="zh-TW" dirty="0" err="1"/>
              <a:t>VirtualHost</a:t>
            </a:r>
            <a:r>
              <a:rPr lang="zh-TW" altLang="en-US" dirty="0"/>
              <a:t>指令來進行設定，多個虛擬主機之間相互獨立，擁有自己獨立的配置選項。</a:t>
            </a:r>
          </a:p>
        </p:txBody>
      </p:sp>
    </p:spTree>
    <p:extLst>
      <p:ext uri="{BB962C8B-B14F-4D97-AF65-F5344CB8AC3E}">
        <p14:creationId xmlns:p14="http://schemas.microsoft.com/office/powerpoint/2010/main" val="244278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Apache</a:t>
            </a:r>
            <a:r>
              <a:rPr lang="zh-TW" altLang="en-US" dirty="0"/>
              <a:t>伺服器是目前使用率最高、也是</a:t>
            </a:r>
            <a:r>
              <a:rPr lang="en-US" altLang="zh-TW" dirty="0"/>
              <a:t>Linux</a:t>
            </a:r>
            <a:r>
              <a:rPr lang="zh-TW" altLang="en-US" dirty="0"/>
              <a:t>系統中最被廣泛使用的網頁伺服器，幾乎各種</a:t>
            </a:r>
            <a:r>
              <a:rPr lang="en-US" altLang="zh-TW" dirty="0"/>
              <a:t>Linux</a:t>
            </a:r>
            <a:r>
              <a:rPr lang="zh-TW" altLang="en-US" dirty="0"/>
              <a:t>發行版中都會內附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Apache</a:t>
            </a:r>
            <a:r>
              <a:rPr lang="zh-TW" altLang="en-US" dirty="0"/>
              <a:t>只是單純的網頁伺服器，若要整合後台的資料庫，則需搭配其他的程式或伺服器，如</a:t>
            </a:r>
            <a:r>
              <a:rPr lang="en-US" altLang="zh-TW" dirty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MySQL</a:t>
            </a:r>
            <a:r>
              <a:rPr lang="zh-TW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5637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安裝及管理 </a:t>
            </a:r>
            <a:r>
              <a:rPr lang="en-US" altLang="zh-TW" dirty="0" smtClean="0"/>
              <a:t>Apache </a:t>
            </a:r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12776"/>
            <a:ext cx="8915400" cy="449844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更新</a:t>
            </a:r>
            <a:r>
              <a:rPr lang="zh-TW" altLang="en-US" dirty="0"/>
              <a:t>套件，安裝</a:t>
            </a:r>
            <a:r>
              <a:rPr lang="en-US" altLang="zh-TW" dirty="0"/>
              <a:t>Apache</a:t>
            </a:r>
            <a:r>
              <a:rPr lang="zh-TW" altLang="en-US" dirty="0"/>
              <a:t>伺服器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 apt-get  update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 apt-get  install  apache2</a:t>
            </a:r>
          </a:p>
          <a:p>
            <a:r>
              <a:rPr lang="zh-TW" altLang="en-US" dirty="0" smtClean="0"/>
              <a:t>要</a:t>
            </a:r>
            <a:r>
              <a:rPr lang="zh-TW" altLang="en-US" dirty="0"/>
              <a:t>測試</a:t>
            </a:r>
            <a:r>
              <a:rPr lang="en-US" altLang="zh-TW" dirty="0"/>
              <a:t>Apache</a:t>
            </a:r>
            <a:r>
              <a:rPr lang="zh-TW" altLang="en-US" dirty="0"/>
              <a:t>伺服器，請先取得伺服器的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 hostname  -I</a:t>
            </a:r>
          </a:p>
          <a:p>
            <a:pPr marL="0" indent="0">
              <a:buNone/>
            </a:pPr>
            <a:r>
              <a:rPr lang="en-US" altLang="zh-TW" dirty="0" smtClean="0"/>
              <a:t>192.168.1.100 2001:b011:400b:7081:20c:29ff:fee1:f50</a:t>
            </a:r>
          </a:p>
          <a:p>
            <a:r>
              <a:rPr lang="zh-TW" altLang="en-US" dirty="0" smtClean="0"/>
              <a:t>在</a:t>
            </a:r>
            <a:r>
              <a:rPr lang="zh-TW" altLang="en-US" dirty="0"/>
              <a:t>客戶端開啟瀏覽器，輸入網址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http://192.168.1.100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2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建立簡單網頁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zh-TW" dirty="0"/>
              <a:t>Ubuntu Apache</a:t>
            </a:r>
            <a:r>
              <a:rPr lang="zh-TW" altLang="pl-PL" dirty="0"/>
              <a:t>的預設檔案根目錄為</a:t>
            </a:r>
            <a:r>
              <a:rPr lang="pl-PL" altLang="zh-TW" dirty="0"/>
              <a:t>【/var/www/html】</a:t>
            </a:r>
            <a:r>
              <a:rPr lang="zh-TW" altLang="pl-PL" dirty="0"/>
              <a:t>，所以若我們將設計好的網頁內容放置在此目錄下，即可在</a:t>
            </a:r>
            <a:r>
              <a:rPr lang="pl-PL" altLang="zh-TW" dirty="0"/>
              <a:t>Apache</a:t>
            </a:r>
            <a:r>
              <a:rPr lang="zh-TW" altLang="pl-PL" dirty="0"/>
              <a:t>伺服器下建立網頁。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09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</a:t>
            </a:r>
            <a:r>
              <a:rPr lang="zh-TW" altLang="en-US" dirty="0" smtClean="0"/>
              <a:t>配置檔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Ubuntu Apache</a:t>
            </a:r>
            <a:r>
              <a:rPr lang="zh-TW" altLang="en-US" dirty="0"/>
              <a:t>的配置檔放置在</a:t>
            </a:r>
            <a:r>
              <a:rPr lang="en-US" altLang="zh-TW" dirty="0"/>
              <a:t>【/</a:t>
            </a:r>
            <a:r>
              <a:rPr lang="en-US" altLang="zh-TW" dirty="0" err="1"/>
              <a:t>etc</a:t>
            </a:r>
            <a:r>
              <a:rPr lang="en-US" altLang="zh-TW" dirty="0"/>
              <a:t>/apache2】</a:t>
            </a:r>
            <a:r>
              <a:rPr lang="zh-TW" altLang="en-US" dirty="0"/>
              <a:t>目錄下，又分為幾個檔案及子目錄：</a:t>
            </a:r>
          </a:p>
          <a:p>
            <a:pPr lvl="1"/>
            <a:r>
              <a:rPr lang="en-US" altLang="zh-TW" dirty="0" smtClean="0"/>
              <a:t>apache2.conf </a:t>
            </a:r>
            <a:r>
              <a:rPr lang="zh-TW" altLang="en-US" dirty="0"/>
              <a:t>檔案：主要配置檔。</a:t>
            </a:r>
            <a:r>
              <a:rPr lang="en-US" altLang="zh-TW" dirty="0"/>
              <a:t>apache2.conf</a:t>
            </a:r>
            <a:r>
              <a:rPr lang="zh-TW" altLang="en-US" dirty="0"/>
              <a:t>會包含</a:t>
            </a:r>
            <a:r>
              <a:rPr lang="en-US" altLang="zh-TW" dirty="0" err="1"/>
              <a:t>ports.conf</a:t>
            </a:r>
            <a:r>
              <a:rPr lang="zh-TW" altLang="en-US" dirty="0"/>
              <a:t>檔案，此配置檔指定傾聽的通訊埠。</a:t>
            </a:r>
          </a:p>
          <a:p>
            <a:pPr lvl="1"/>
            <a:r>
              <a:rPr lang="en-US" altLang="zh-TW" dirty="0" smtClean="0"/>
              <a:t>mods-enabled</a:t>
            </a:r>
            <a:r>
              <a:rPr lang="zh-TW" altLang="en-US" dirty="0"/>
              <a:t>子目錄 </a:t>
            </a:r>
            <a:r>
              <a:rPr lang="en-US" altLang="zh-TW" dirty="0"/>
              <a:t>: </a:t>
            </a:r>
            <a:r>
              <a:rPr lang="zh-TW" altLang="en-US" dirty="0"/>
              <a:t>管理模組配置。</a:t>
            </a:r>
          </a:p>
          <a:p>
            <a:pPr lvl="1"/>
            <a:r>
              <a:rPr lang="en-US" altLang="zh-TW" dirty="0" err="1" smtClean="0"/>
              <a:t>conf</a:t>
            </a:r>
            <a:r>
              <a:rPr lang="en-US" altLang="zh-TW" dirty="0" smtClean="0"/>
              <a:t>-enabled </a:t>
            </a:r>
            <a:r>
              <a:rPr lang="zh-TW" altLang="en-US" dirty="0"/>
              <a:t>子目錄</a:t>
            </a:r>
            <a:r>
              <a:rPr lang="en-US" altLang="zh-TW" dirty="0"/>
              <a:t>: </a:t>
            </a:r>
            <a:r>
              <a:rPr lang="zh-TW" altLang="en-US" dirty="0"/>
              <a:t>管理整體配置。</a:t>
            </a:r>
          </a:p>
          <a:p>
            <a:pPr lvl="1"/>
            <a:r>
              <a:rPr lang="en-US" altLang="zh-TW" dirty="0" smtClean="0"/>
              <a:t>sites-enabled </a:t>
            </a:r>
            <a:r>
              <a:rPr lang="zh-TW" altLang="en-US" dirty="0"/>
              <a:t>子目錄</a:t>
            </a:r>
            <a:r>
              <a:rPr lang="en-US" altLang="zh-TW" dirty="0"/>
              <a:t>: </a:t>
            </a:r>
            <a:r>
              <a:rPr lang="zh-TW" altLang="en-US" dirty="0"/>
              <a:t>管理虛擬主機配置。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73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開啟個人網站功能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zh-TW" altLang="en-US" dirty="0" smtClean="0"/>
              <a:t>本實習中</a:t>
            </a:r>
            <a:r>
              <a:rPr lang="zh-TW" altLang="en-US" dirty="0"/>
              <a:t>，我們要練習如何修改</a:t>
            </a:r>
            <a:r>
              <a:rPr lang="en-US" altLang="zh-TW" dirty="0"/>
              <a:t>Apache</a:t>
            </a:r>
            <a:r>
              <a:rPr lang="zh-TW" altLang="en-US" dirty="0"/>
              <a:t>配置檔，讓</a:t>
            </a:r>
            <a:r>
              <a:rPr lang="en-US" altLang="zh-TW" dirty="0"/>
              <a:t>Linux</a:t>
            </a:r>
            <a:r>
              <a:rPr lang="zh-TW" altLang="en-US" dirty="0"/>
              <a:t>伺服器中的使用者，可以擁有個人網頁。</a:t>
            </a:r>
          </a:p>
        </p:txBody>
      </p:sp>
    </p:spTree>
    <p:extLst>
      <p:ext uri="{BB962C8B-B14F-4D97-AF65-F5344CB8AC3E}">
        <p14:creationId xmlns:p14="http://schemas.microsoft.com/office/powerpoint/2010/main" val="84782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</a:t>
            </a:r>
            <a:r>
              <a:rPr lang="zh-TW" altLang="en-US" dirty="0" smtClean="0"/>
              <a:t>日誌檔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具有強大的日誌記錄功能，可將正在運行的應用程序，在事件發生時寫入日誌檔案。若我們想進行伺服器的錯誤排除，可在應用程序的日誌檔案中，找到相關問題的訊息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在 </a:t>
            </a:r>
            <a:r>
              <a:rPr lang="en-US" altLang="zh-TW" dirty="0"/>
              <a:t>/</a:t>
            </a:r>
            <a:r>
              <a:rPr lang="en-US" altLang="zh-TW" dirty="0" err="1"/>
              <a:t>var</a:t>
            </a:r>
            <a:r>
              <a:rPr lang="en-US" altLang="zh-TW" dirty="0"/>
              <a:t>/log</a:t>
            </a:r>
            <a:r>
              <a:rPr lang="zh-TW" altLang="en-US" dirty="0"/>
              <a:t>目錄內，可看到一些可以查看的日誌，當我們安裝</a:t>
            </a:r>
            <a:r>
              <a:rPr lang="en-US" altLang="zh-TW" dirty="0"/>
              <a:t>Apache</a:t>
            </a:r>
            <a:r>
              <a:rPr lang="zh-TW" altLang="en-US" dirty="0"/>
              <a:t>後，會在 </a:t>
            </a:r>
            <a:r>
              <a:rPr lang="en-US" altLang="zh-TW" dirty="0"/>
              <a:t>/</a:t>
            </a:r>
            <a:r>
              <a:rPr lang="en-US" altLang="zh-TW" dirty="0" err="1"/>
              <a:t>var</a:t>
            </a:r>
            <a:r>
              <a:rPr lang="en-US" altLang="zh-TW" dirty="0"/>
              <a:t>/log/apache2</a:t>
            </a:r>
            <a:r>
              <a:rPr lang="zh-TW" altLang="en-US" dirty="0"/>
              <a:t>目錄中建立日誌檔案，查看這些日誌可了解與</a:t>
            </a:r>
            <a:r>
              <a:rPr lang="en-US" altLang="zh-TW" dirty="0"/>
              <a:t>Web</a:t>
            </a:r>
            <a:r>
              <a:rPr lang="zh-TW" altLang="en-US" dirty="0"/>
              <a:t>伺服器相關的問題。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75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service 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[Unit]</a:t>
            </a:r>
          </a:p>
          <a:p>
            <a:pPr marL="0" indent="0">
              <a:buNone/>
            </a:pPr>
            <a:r>
              <a:rPr lang="en-US" altLang="zh-TW" dirty="0"/>
              <a:t>Description=The Apache HTTP Server</a:t>
            </a:r>
          </a:p>
          <a:p>
            <a:pPr marL="0" indent="0">
              <a:buNone/>
            </a:pPr>
            <a:r>
              <a:rPr lang="en-US" altLang="zh-TW" dirty="0"/>
              <a:t>After=</a:t>
            </a:r>
            <a:r>
              <a:rPr lang="en-US" altLang="zh-TW" dirty="0" err="1"/>
              <a:t>network.target</a:t>
            </a:r>
            <a:r>
              <a:rPr lang="en-US" altLang="zh-TW" dirty="0"/>
              <a:t> remote-</a:t>
            </a:r>
            <a:r>
              <a:rPr lang="en-US" altLang="zh-TW" dirty="0" err="1"/>
              <a:t>fs.target</a:t>
            </a:r>
            <a:r>
              <a:rPr lang="en-US" altLang="zh-TW" dirty="0"/>
              <a:t> </a:t>
            </a:r>
            <a:r>
              <a:rPr lang="en-US" altLang="zh-TW" dirty="0" err="1"/>
              <a:t>nss-lookup.target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Documentation=https://httpd.apache.org/docs/2.4/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4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Apache service 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700808"/>
            <a:ext cx="8915400" cy="4860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[Service]</a:t>
            </a:r>
          </a:p>
          <a:p>
            <a:pPr marL="0" indent="0">
              <a:buNone/>
            </a:pPr>
            <a:r>
              <a:rPr lang="en-US" altLang="zh-TW" dirty="0"/>
              <a:t>Type=forking</a:t>
            </a:r>
          </a:p>
          <a:p>
            <a:pPr marL="0" indent="0">
              <a:buNone/>
            </a:pPr>
            <a:r>
              <a:rPr lang="en-US" altLang="zh-TW" dirty="0"/>
              <a:t>Environment=APACHE_STARTED_BY_SYSTEMD=true</a:t>
            </a:r>
          </a:p>
          <a:p>
            <a:pPr marL="0" indent="0">
              <a:buNone/>
            </a:pPr>
            <a:r>
              <a:rPr lang="en-US" altLang="zh-TW" dirty="0" err="1"/>
              <a:t>ExecStart</a:t>
            </a:r>
            <a:r>
              <a:rPr lang="en-US" altLang="zh-TW" dirty="0"/>
              <a:t>=/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apachectl</a:t>
            </a:r>
            <a:r>
              <a:rPr lang="en-US" altLang="zh-TW" dirty="0"/>
              <a:t> start</a:t>
            </a:r>
          </a:p>
          <a:p>
            <a:pPr marL="0" indent="0">
              <a:buNone/>
            </a:pPr>
            <a:r>
              <a:rPr lang="en-US" altLang="zh-TW" dirty="0" err="1"/>
              <a:t>ExecStop</a:t>
            </a:r>
            <a:r>
              <a:rPr lang="en-US" altLang="zh-TW" dirty="0"/>
              <a:t>=/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apachectl</a:t>
            </a:r>
            <a:r>
              <a:rPr lang="en-US" altLang="zh-TW" dirty="0"/>
              <a:t> graceful-stop</a:t>
            </a:r>
          </a:p>
          <a:p>
            <a:pPr marL="0" indent="0">
              <a:buNone/>
            </a:pPr>
            <a:r>
              <a:rPr lang="en-US" altLang="zh-TW" dirty="0" err="1"/>
              <a:t>ExecReload</a:t>
            </a:r>
            <a:r>
              <a:rPr lang="en-US" altLang="zh-TW" dirty="0"/>
              <a:t>=/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apachectl</a:t>
            </a:r>
            <a:r>
              <a:rPr lang="en-US" altLang="zh-TW" dirty="0"/>
              <a:t> graceful</a:t>
            </a:r>
          </a:p>
          <a:p>
            <a:pPr marL="0" indent="0">
              <a:buNone/>
            </a:pPr>
            <a:r>
              <a:rPr lang="en-US" altLang="zh-TW" dirty="0" err="1"/>
              <a:t>KillMode</a:t>
            </a:r>
            <a:r>
              <a:rPr lang="en-US" altLang="zh-TW" dirty="0"/>
              <a:t>=mixed</a:t>
            </a:r>
          </a:p>
          <a:p>
            <a:pPr marL="0" indent="0">
              <a:buNone/>
            </a:pPr>
            <a:r>
              <a:rPr lang="en-US" altLang="zh-TW" dirty="0" err="1"/>
              <a:t>PrivateTmp</a:t>
            </a:r>
            <a:r>
              <a:rPr lang="en-US" altLang="zh-TW" dirty="0"/>
              <a:t>=true</a:t>
            </a:r>
          </a:p>
          <a:p>
            <a:pPr marL="0" indent="0">
              <a:buNone/>
            </a:pPr>
            <a:r>
              <a:rPr lang="en-US" altLang="zh-TW" dirty="0"/>
              <a:t>Restart=on-abort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502</Words>
  <Application>Microsoft Office PowerPoint</Application>
  <PresentationFormat>寬螢幕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Century Gothic</vt:lpstr>
      <vt:lpstr>Wingdings 3</vt:lpstr>
      <vt:lpstr>絲縷</vt:lpstr>
      <vt:lpstr>17  Apache 伺服器</vt:lpstr>
      <vt:lpstr>簡介</vt:lpstr>
      <vt:lpstr>安裝及管理 Apache 伺服器</vt:lpstr>
      <vt:lpstr>建立簡單網頁</vt:lpstr>
      <vt:lpstr>Apache配置檔</vt:lpstr>
      <vt:lpstr>實習 : 開啟個人網站功能</vt:lpstr>
      <vt:lpstr>Apache 日誌檔</vt:lpstr>
      <vt:lpstr>Apache service 檔</vt:lpstr>
      <vt:lpstr>Apache service 檔</vt:lpstr>
      <vt:lpstr>Apache service 檔</vt:lpstr>
      <vt:lpstr>實習 : 建立Apache虛擬主機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2024-01-16T09:19:23Z</dcterms:created>
  <dcterms:modified xsi:type="dcterms:W3CDTF">2024-02-15T13:33:07Z</dcterms:modified>
</cp:coreProperties>
</file>