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18  NFS </a:t>
            </a:r>
            <a:r>
              <a:rPr lang="zh-TW" altLang="en-US" smtClean="0"/>
              <a:t>檔案傳輸服務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NFS</a:t>
            </a:r>
            <a:r>
              <a:rPr lang="zh-TW" altLang="en-US" dirty="0"/>
              <a:t>的英文為</a:t>
            </a:r>
            <a:r>
              <a:rPr lang="en-US" altLang="zh-TW" dirty="0"/>
              <a:t>Network File System</a:t>
            </a:r>
            <a:r>
              <a:rPr lang="zh-TW" altLang="en-US" dirty="0"/>
              <a:t>，中文意為網路檔案系統。</a:t>
            </a:r>
            <a:r>
              <a:rPr lang="en-US" altLang="zh-TW" dirty="0"/>
              <a:t>NFS</a:t>
            </a:r>
            <a:r>
              <a:rPr lang="zh-TW" altLang="en-US" dirty="0"/>
              <a:t>是</a:t>
            </a:r>
            <a:r>
              <a:rPr lang="en-US" altLang="zh-TW" dirty="0"/>
              <a:t>Linux</a:t>
            </a:r>
            <a:r>
              <a:rPr lang="zh-TW" altLang="en-US" dirty="0"/>
              <a:t>透過網路分享檔案和應用程式的方法之一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通過</a:t>
            </a:r>
            <a:r>
              <a:rPr lang="en-US" altLang="zh-TW" dirty="0"/>
              <a:t>NFS</a:t>
            </a:r>
            <a:r>
              <a:rPr lang="zh-TW" altLang="en-US" dirty="0"/>
              <a:t>，我們可以將目錄分享給其它的</a:t>
            </a:r>
            <a:r>
              <a:rPr lang="en-US" altLang="zh-TW" dirty="0"/>
              <a:t>Linux</a:t>
            </a:r>
            <a:r>
              <a:rPr lang="zh-TW" altLang="en-US" dirty="0"/>
              <a:t>主機，使用方式如同本地硬碟的掛接 </a:t>
            </a:r>
            <a:r>
              <a:rPr lang="en-US" altLang="zh-TW" dirty="0"/>
              <a:t>(mount)</a:t>
            </a:r>
            <a:r>
              <a:rPr lang="zh-TW" altLang="en-US" dirty="0"/>
              <a:t>，成功掛接後，可如同本機上的一般目錄進行存取。</a:t>
            </a:r>
          </a:p>
        </p:txBody>
      </p:sp>
    </p:spTree>
    <p:extLst>
      <p:ext uri="{BB962C8B-B14F-4D97-AF65-F5344CB8AC3E}">
        <p14:creationId xmlns:p14="http://schemas.microsoft.com/office/powerpoint/2010/main" val="228137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RPC </a:t>
            </a:r>
            <a:r>
              <a:rPr lang="zh-TW" altLang="en-US" dirty="0" smtClean="0"/>
              <a:t>遠程程序呼叫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RPC</a:t>
            </a:r>
            <a:r>
              <a:rPr lang="zh-TW" altLang="en-US" dirty="0"/>
              <a:t>的英文是 </a:t>
            </a:r>
            <a:r>
              <a:rPr lang="en-US" altLang="zh-TW" dirty="0"/>
              <a:t>Remote Procedure Call</a:t>
            </a:r>
            <a:r>
              <a:rPr lang="zh-TW" altLang="en-US" dirty="0"/>
              <a:t>，意思為遠端程序呼叫。</a:t>
            </a:r>
            <a:r>
              <a:rPr lang="en-US" altLang="zh-TW" dirty="0"/>
              <a:t>RPC</a:t>
            </a:r>
            <a:r>
              <a:rPr lang="zh-TW" altLang="en-US" dirty="0"/>
              <a:t>的最主要功能，是在指定每個</a:t>
            </a:r>
            <a:r>
              <a:rPr lang="en-US" altLang="zh-TW" dirty="0"/>
              <a:t>NFS</a:t>
            </a:r>
            <a:r>
              <a:rPr lang="zh-TW" altLang="en-US" dirty="0"/>
              <a:t>功能所對應的埠口號碼，並且回報給客戶端，讓客戶端可以連結到正確的埠口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當</a:t>
            </a:r>
            <a:r>
              <a:rPr lang="en-US" altLang="zh-TW" dirty="0"/>
              <a:t>NFS</a:t>
            </a:r>
            <a:r>
              <a:rPr lang="zh-TW" altLang="en-US" dirty="0"/>
              <a:t>伺服器啟動時，會隨機取用數個埠口，並會主動向</a:t>
            </a:r>
            <a:r>
              <a:rPr lang="en-US" altLang="zh-TW" dirty="0"/>
              <a:t>RPC</a:t>
            </a:r>
            <a:r>
              <a:rPr lang="zh-TW" altLang="en-US" dirty="0"/>
              <a:t>註冊，因此</a:t>
            </a:r>
            <a:r>
              <a:rPr lang="en-US" altLang="zh-TW" dirty="0"/>
              <a:t>RPC</a:t>
            </a:r>
            <a:r>
              <a:rPr lang="zh-TW" altLang="en-US" dirty="0"/>
              <a:t>可以知道每個埠口對應的</a:t>
            </a:r>
            <a:r>
              <a:rPr lang="en-US" altLang="zh-TW" dirty="0"/>
              <a:t>NFS</a:t>
            </a:r>
            <a:r>
              <a:rPr lang="zh-TW" altLang="en-US" dirty="0"/>
              <a:t>功能。</a:t>
            </a:r>
          </a:p>
        </p:txBody>
      </p:sp>
    </p:spTree>
    <p:extLst>
      <p:ext uri="{BB962C8B-B14F-4D97-AF65-F5344CB8AC3E}">
        <p14:creationId xmlns:p14="http://schemas.microsoft.com/office/powerpoint/2010/main" val="234237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NFS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安裝套件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 apt-get  -y  install  </a:t>
            </a:r>
            <a:r>
              <a:rPr lang="en-US" altLang="zh-TW" dirty="0" err="1"/>
              <a:t>nfs</a:t>
            </a:r>
            <a:r>
              <a:rPr lang="en-US" altLang="zh-TW" dirty="0"/>
              <a:t>-common  </a:t>
            </a:r>
            <a:r>
              <a:rPr lang="en-US" altLang="zh-TW" dirty="0" err="1"/>
              <a:t>nfs</a:t>
            </a:r>
            <a:r>
              <a:rPr lang="en-US" altLang="zh-TW" dirty="0"/>
              <a:t>-kernel-server  </a:t>
            </a:r>
            <a:r>
              <a:rPr lang="en-US" altLang="zh-TW" dirty="0" err="1"/>
              <a:t>rpcbind</a:t>
            </a:r>
            <a:endParaRPr lang="en-US" altLang="zh-TW" dirty="0"/>
          </a:p>
          <a:p>
            <a:r>
              <a:rPr lang="zh-TW" altLang="en-US" dirty="0" smtClean="0"/>
              <a:t>安裝</a:t>
            </a:r>
            <a:r>
              <a:rPr lang="zh-TW" altLang="en-US" dirty="0"/>
              <a:t>後會自動啟動</a:t>
            </a:r>
            <a:r>
              <a:rPr lang="en-US" altLang="zh-TW" dirty="0"/>
              <a:t>NFS</a:t>
            </a:r>
            <a:r>
              <a:rPr lang="zh-TW" altLang="en-US" dirty="0"/>
              <a:t>伺服器，要查詢</a:t>
            </a:r>
            <a:r>
              <a:rPr lang="en-US" altLang="zh-TW" dirty="0"/>
              <a:t>RPC</a:t>
            </a:r>
            <a:r>
              <a:rPr lang="zh-TW" altLang="en-US" dirty="0"/>
              <a:t>訊息，指令如下：</a:t>
            </a:r>
          </a:p>
          <a:p>
            <a:pPr marL="0" indent="0">
              <a:buNone/>
            </a:pPr>
            <a:r>
              <a:rPr lang="en-US" altLang="zh-TW" dirty="0" smtClean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 </a:t>
            </a:r>
            <a:r>
              <a:rPr lang="en-US" altLang="zh-TW" dirty="0" err="1"/>
              <a:t>rpcinfo</a:t>
            </a:r>
            <a:r>
              <a:rPr lang="en-US" altLang="zh-TW" dirty="0"/>
              <a:t>  -p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07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配置 </a:t>
            </a:r>
            <a:r>
              <a:rPr lang="en-US" altLang="zh-TW" dirty="0" smtClean="0"/>
              <a:t>NFS </a:t>
            </a:r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NFS</a:t>
            </a:r>
            <a:r>
              <a:rPr lang="zh-TW" altLang="en-US" dirty="0"/>
              <a:t>伺服器的配置步驟如下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685800" lvl="1"/>
            <a:r>
              <a:rPr lang="zh-TW" altLang="en-US" dirty="0" smtClean="0"/>
              <a:t>建立</a:t>
            </a:r>
            <a:r>
              <a:rPr lang="en-US" altLang="zh-TW" dirty="0"/>
              <a:t>【/</a:t>
            </a:r>
            <a:r>
              <a:rPr lang="en-US" altLang="zh-TW" dirty="0" err="1"/>
              <a:t>etc</a:t>
            </a:r>
            <a:r>
              <a:rPr lang="en-US" altLang="zh-TW" dirty="0"/>
              <a:t>/exports】</a:t>
            </a:r>
            <a:r>
              <a:rPr lang="zh-TW" altLang="en-US" dirty="0"/>
              <a:t>檔案，此檔案定義了伺服器欲共享的檔案系統，以及共享它們的規則。</a:t>
            </a:r>
          </a:p>
          <a:p>
            <a:pPr marL="685800" lvl="1"/>
            <a:r>
              <a:rPr lang="zh-TW" altLang="en-US" dirty="0" smtClean="0"/>
              <a:t>啟動</a:t>
            </a:r>
            <a:r>
              <a:rPr lang="en-US" altLang="zh-TW" dirty="0"/>
              <a:t>NFS</a:t>
            </a:r>
            <a:r>
              <a:rPr lang="zh-TW" altLang="en-US" dirty="0"/>
              <a:t>伺服器，並讀取</a:t>
            </a:r>
            <a:r>
              <a:rPr lang="en-US" altLang="zh-TW" dirty="0"/>
              <a:t>【/</a:t>
            </a:r>
            <a:r>
              <a:rPr lang="en-US" altLang="zh-TW" dirty="0" err="1"/>
              <a:t>etc</a:t>
            </a:r>
            <a:r>
              <a:rPr lang="en-US" altLang="zh-TW" dirty="0"/>
              <a:t>/exports】</a:t>
            </a:r>
            <a:r>
              <a:rPr lang="zh-TW" altLang="en-US" dirty="0"/>
              <a:t>檔案。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4221088"/>
            <a:ext cx="4446055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配置 </a:t>
            </a:r>
            <a:r>
              <a:rPr lang="en-US" altLang="zh-TW" dirty="0" smtClean="0"/>
              <a:t>NFS </a:t>
            </a:r>
            <a:r>
              <a:rPr lang="zh-TW" altLang="en-US" dirty="0" smtClean="0"/>
              <a:t>客戶端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在客戶端，我們一樣可以使用</a:t>
            </a:r>
            <a:r>
              <a:rPr lang="en-US" altLang="zh-TW" dirty="0" err="1"/>
              <a:t>showmount</a:t>
            </a:r>
            <a:r>
              <a:rPr lang="zh-TW" altLang="en-US" dirty="0"/>
              <a:t>指令來查看遠端</a:t>
            </a:r>
            <a:r>
              <a:rPr lang="en-US" altLang="zh-TW" dirty="0"/>
              <a:t>NFS</a:t>
            </a:r>
            <a:r>
              <a:rPr lang="zh-TW" altLang="en-US" dirty="0"/>
              <a:t>伺服器的匯出檔案系統。</a:t>
            </a:r>
          </a:p>
        </p:txBody>
      </p:sp>
    </p:spTree>
    <p:extLst>
      <p:ext uri="{BB962C8B-B14F-4D97-AF65-F5344CB8AC3E}">
        <p14:creationId xmlns:p14="http://schemas.microsoft.com/office/powerpoint/2010/main" val="273620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開機自動掛載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zh-TW" altLang="en-US" dirty="0"/>
              <a:t>客戶端，編輯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fstab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fstab</a:t>
            </a:r>
            <a:endParaRPr lang="en-US" altLang="zh-TW" dirty="0"/>
          </a:p>
          <a:p>
            <a:r>
              <a:rPr lang="zh-TW" altLang="en-US" dirty="0" smtClean="0"/>
              <a:t>新增</a:t>
            </a:r>
            <a:r>
              <a:rPr lang="zh-TW" altLang="en-US" dirty="0"/>
              <a:t>下列內容：</a:t>
            </a:r>
          </a:p>
          <a:p>
            <a:pPr marL="0" indent="0">
              <a:buNone/>
            </a:pPr>
            <a:r>
              <a:rPr lang="en-US" altLang="zh-TW" dirty="0" err="1" smtClean="0"/>
              <a:t>serverA</a:t>
            </a:r>
            <a:r>
              <a:rPr lang="en-US" altLang="zh-TW" dirty="0"/>
              <a:t>:/home  /</a:t>
            </a:r>
            <a:r>
              <a:rPr lang="en-US" altLang="zh-TW" dirty="0" err="1"/>
              <a:t>mnt</a:t>
            </a:r>
            <a:r>
              <a:rPr lang="en-US" altLang="zh-TW" dirty="0"/>
              <a:t>/home  nfs4  </a:t>
            </a:r>
            <a:r>
              <a:rPr lang="en-US" altLang="zh-TW" dirty="0" err="1"/>
              <a:t>rw,bg,soft</a:t>
            </a:r>
            <a:r>
              <a:rPr lang="en-US" altLang="zh-TW" dirty="0"/>
              <a:t>  0  0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58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NFS </a:t>
            </a:r>
            <a:r>
              <a:rPr lang="zh-TW" altLang="en-US" dirty="0" smtClean="0"/>
              <a:t>配置實作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</a:t>
            </a:r>
            <a:r>
              <a:rPr lang="zh-TW" altLang="en-US" smtClean="0"/>
              <a:t>本實習中</a:t>
            </a:r>
            <a:r>
              <a:rPr lang="zh-TW" altLang="en-US"/>
              <a:t>，</a:t>
            </a:r>
            <a:r>
              <a:rPr lang="zh-TW" altLang="en-US" smtClean="0"/>
              <a:t>我們要練習</a:t>
            </a:r>
            <a:r>
              <a:rPr lang="en-US" altLang="zh-TW" dirty="0"/>
              <a:t>NFS</a:t>
            </a:r>
            <a:r>
              <a:rPr lang="zh-TW" altLang="en-US" dirty="0"/>
              <a:t>伺服器及客戶端的配置。</a:t>
            </a:r>
          </a:p>
        </p:txBody>
      </p:sp>
    </p:spTree>
    <p:extLst>
      <p:ext uri="{BB962C8B-B14F-4D97-AF65-F5344CB8AC3E}">
        <p14:creationId xmlns:p14="http://schemas.microsoft.com/office/powerpoint/2010/main" val="263333631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314</Words>
  <Application>Microsoft Office PowerPoint</Application>
  <PresentationFormat>寬螢幕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Century Gothic</vt:lpstr>
      <vt:lpstr>Wingdings 3</vt:lpstr>
      <vt:lpstr>絲縷</vt:lpstr>
      <vt:lpstr>18  NFS 檔案傳輸服務</vt:lpstr>
      <vt:lpstr>簡介</vt:lpstr>
      <vt:lpstr>RPC 遠程程序呼叫</vt:lpstr>
      <vt:lpstr>安裝 NFS</vt:lpstr>
      <vt:lpstr>配置 NFS 伺服器</vt:lpstr>
      <vt:lpstr>配置 NFS 客戶端</vt:lpstr>
      <vt:lpstr>開機自動掛載</vt:lpstr>
      <vt:lpstr>實習 : NFS 配置實作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2024-01-16T09:19:23Z</dcterms:created>
  <dcterms:modified xsi:type="dcterms:W3CDTF">2024-02-15T13:41:48Z</dcterms:modified>
</cp:coreProperties>
</file>