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19  Samba </a:t>
            </a:r>
            <a:r>
              <a:rPr lang="zh-TW" altLang="en-US" smtClean="0"/>
              <a:t>伺服器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Samba</a:t>
            </a:r>
            <a:r>
              <a:rPr lang="zh-TW" altLang="en-US" dirty="0"/>
              <a:t>一種網路上的應用程式，使用</a:t>
            </a:r>
            <a:r>
              <a:rPr lang="en-US" altLang="zh-TW" dirty="0"/>
              <a:t>SMB(Server Message Block) </a:t>
            </a:r>
            <a:r>
              <a:rPr lang="zh-TW" altLang="en-US" dirty="0"/>
              <a:t>通訊協定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Samba</a:t>
            </a:r>
            <a:r>
              <a:rPr lang="zh-TW" altLang="en-US" dirty="0"/>
              <a:t>實作了微軟</a:t>
            </a:r>
            <a:r>
              <a:rPr lang="en-US" altLang="zh-TW" dirty="0"/>
              <a:t>Windows</a:t>
            </a:r>
            <a:r>
              <a:rPr lang="zh-TW" altLang="en-US" dirty="0"/>
              <a:t>作業系統的</a:t>
            </a:r>
            <a:r>
              <a:rPr lang="en-US" altLang="zh-TW" dirty="0"/>
              <a:t>【</a:t>
            </a:r>
            <a:r>
              <a:rPr lang="zh-TW" altLang="en-US" dirty="0"/>
              <a:t>網路芳鄰</a:t>
            </a:r>
            <a:r>
              <a:rPr lang="en-US" altLang="zh-TW" dirty="0"/>
              <a:t>】</a:t>
            </a:r>
            <a:r>
              <a:rPr lang="zh-TW" altLang="en-US" dirty="0"/>
              <a:t>所使用的</a:t>
            </a:r>
            <a:r>
              <a:rPr lang="en-US" altLang="zh-TW" dirty="0"/>
              <a:t>SMB</a:t>
            </a:r>
            <a:r>
              <a:rPr lang="zh-TW" altLang="en-US" dirty="0"/>
              <a:t>通訊協定，可以讓同一個網路上的機器共享檔案、操作印表機或是其它週邊設備。</a:t>
            </a:r>
          </a:p>
        </p:txBody>
      </p:sp>
    </p:spTree>
    <p:extLst>
      <p:ext uri="{BB962C8B-B14F-4D97-AF65-F5344CB8AC3E}">
        <p14:creationId xmlns:p14="http://schemas.microsoft.com/office/powerpoint/2010/main" val="46523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Samba </a:t>
            </a:r>
            <a:r>
              <a:rPr lang="zh-TW" altLang="en-US" dirty="0" smtClean="0"/>
              <a:t>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/>
              <a:t>Samba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r>
              <a:rPr lang="en-US" altLang="zh-TW" dirty="0" smtClean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 apt-get  install  samba  -y</a:t>
            </a:r>
          </a:p>
          <a:p>
            <a:r>
              <a:rPr lang="zh-TW" altLang="en-US" dirty="0" smtClean="0"/>
              <a:t>查看</a:t>
            </a:r>
            <a:r>
              <a:rPr lang="en-US" altLang="zh-TW" dirty="0"/>
              <a:t>samba</a:t>
            </a:r>
            <a:r>
              <a:rPr lang="zh-TW" altLang="en-US" dirty="0"/>
              <a:t>的狀態，若有看到 </a:t>
            </a:r>
            <a:r>
              <a:rPr lang="en-US" altLang="zh-TW" dirty="0"/>
              <a:t>active (running) </a:t>
            </a:r>
            <a:r>
              <a:rPr lang="zh-TW" altLang="en-US" dirty="0"/>
              <a:t>的訊息，表示</a:t>
            </a:r>
            <a:r>
              <a:rPr lang="en-US" altLang="zh-TW" dirty="0"/>
              <a:t>samba</a:t>
            </a:r>
            <a:r>
              <a:rPr lang="zh-TW" altLang="en-US" dirty="0"/>
              <a:t>已啟動。</a:t>
            </a:r>
          </a:p>
          <a:p>
            <a:pPr marL="0" indent="0">
              <a:buNone/>
            </a:pPr>
            <a:r>
              <a:rPr lang="en-US" altLang="zh-TW" dirty="0" smtClean="0"/>
              <a:t>$ </a:t>
            </a:r>
            <a:r>
              <a:rPr lang="en-US" altLang="zh-TW" dirty="0" err="1"/>
              <a:t>systemctl</a:t>
            </a:r>
            <a:r>
              <a:rPr lang="en-US" altLang="zh-TW" dirty="0"/>
              <a:t>  status  </a:t>
            </a:r>
            <a:r>
              <a:rPr lang="en-US" altLang="zh-TW" dirty="0" err="1"/>
              <a:t>smbd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796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唯讀目錄分享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在本實習中，我們</a:t>
            </a:r>
            <a:r>
              <a:rPr lang="zh-TW" altLang="en-US" dirty="0"/>
              <a:t>要在</a:t>
            </a:r>
            <a:r>
              <a:rPr lang="en-US" altLang="zh-TW" dirty="0"/>
              <a:t>【/</a:t>
            </a:r>
            <a:r>
              <a:rPr lang="en-US" altLang="zh-TW" dirty="0" err="1"/>
              <a:t>tmp</a:t>
            </a:r>
            <a:r>
              <a:rPr lang="en-US" altLang="zh-TW" dirty="0"/>
              <a:t>】</a:t>
            </a:r>
            <a:r>
              <a:rPr lang="zh-TW" altLang="en-US" dirty="0"/>
              <a:t>目錄下建立</a:t>
            </a:r>
            <a:r>
              <a:rPr lang="en-US" altLang="zh-TW" dirty="0"/>
              <a:t>Samba</a:t>
            </a:r>
            <a:r>
              <a:rPr lang="zh-TW" altLang="en-US" dirty="0"/>
              <a:t>伺服器的唯讀分享目錄。</a:t>
            </a:r>
          </a:p>
        </p:txBody>
      </p:sp>
    </p:spTree>
    <p:extLst>
      <p:ext uri="{BB962C8B-B14F-4D97-AF65-F5344CB8AC3E}">
        <p14:creationId xmlns:p14="http://schemas.microsoft.com/office/powerpoint/2010/main" val="41175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 </a:t>
            </a:r>
            <a:r>
              <a:rPr lang="en-US" altLang="zh-TW" dirty="0" err="1" smtClean="0"/>
              <a:t>smbclient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700808"/>
            <a:ext cx="8915400" cy="4210414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smbclient</a:t>
            </a:r>
            <a:r>
              <a:rPr lang="zh-TW" altLang="en-US" dirty="0"/>
              <a:t>程式是一個命令列的工具，提供類似</a:t>
            </a:r>
            <a:r>
              <a:rPr lang="en-US" altLang="zh-TW" dirty="0"/>
              <a:t>FTP</a:t>
            </a:r>
            <a:r>
              <a:rPr lang="zh-TW" altLang="en-US" dirty="0"/>
              <a:t>的功能來存取</a:t>
            </a:r>
            <a:r>
              <a:rPr lang="en-US" altLang="zh-TW" dirty="0"/>
              <a:t>SMB</a:t>
            </a:r>
            <a:r>
              <a:rPr lang="zh-TW" altLang="en-US" dirty="0"/>
              <a:t>資源，連接</a:t>
            </a:r>
            <a:r>
              <a:rPr lang="en-US" altLang="zh-TW" dirty="0"/>
              <a:t>Samba</a:t>
            </a:r>
            <a:r>
              <a:rPr lang="zh-TW" altLang="en-US" dirty="0"/>
              <a:t>伺服器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 smtClean="0"/>
              <a:t>安裝</a:t>
            </a:r>
            <a:r>
              <a:rPr lang="en-US" altLang="zh-TW" dirty="0" err="1"/>
              <a:t>smbclient</a:t>
            </a:r>
            <a:r>
              <a:rPr lang="zh-TW" altLang="en-US" dirty="0"/>
              <a:t>。</a:t>
            </a:r>
          </a:p>
          <a:p>
            <a:pPr marL="0" indent="0">
              <a:buNone/>
            </a:pPr>
            <a:r>
              <a:rPr lang="en-US" altLang="zh-TW" dirty="0" smtClean="0"/>
              <a:t>$ </a:t>
            </a:r>
            <a:r>
              <a:rPr lang="en-US" altLang="zh-TW" dirty="0" err="1"/>
              <a:t>sudo</a:t>
            </a:r>
            <a:r>
              <a:rPr lang="en-US" altLang="zh-TW" dirty="0"/>
              <a:t>  apt-get  -y  install  </a:t>
            </a:r>
            <a:r>
              <a:rPr lang="en-US" altLang="zh-TW" dirty="0" err="1" smtClean="0"/>
              <a:t>smbclient</a:t>
            </a:r>
            <a:endParaRPr lang="en-US" altLang="zh-TW" dirty="0" smtClean="0"/>
          </a:p>
          <a:p>
            <a:r>
              <a:rPr lang="zh-TW" altLang="en-US" dirty="0" smtClean="0"/>
              <a:t>若要</a:t>
            </a:r>
            <a:r>
              <a:rPr lang="zh-TW" altLang="en-US" dirty="0"/>
              <a:t>瀏覽</a:t>
            </a:r>
            <a:r>
              <a:rPr lang="en-US" altLang="zh-TW" dirty="0"/>
              <a:t>samba</a:t>
            </a:r>
            <a:r>
              <a:rPr lang="zh-TW" altLang="en-US" dirty="0"/>
              <a:t>伺服器分享的目錄，指令如下：</a:t>
            </a:r>
          </a:p>
          <a:p>
            <a:pPr marL="0" indent="0">
              <a:buNone/>
            </a:pPr>
            <a:r>
              <a:rPr lang="en-US" altLang="zh-TW" dirty="0" smtClean="0"/>
              <a:t>$ </a:t>
            </a:r>
            <a:r>
              <a:rPr lang="en-US" altLang="zh-TW" dirty="0" err="1"/>
              <a:t>smbclient</a:t>
            </a:r>
            <a:r>
              <a:rPr lang="en-US" altLang="zh-TW" dirty="0"/>
              <a:t>  -L  </a:t>
            </a:r>
            <a:r>
              <a:rPr lang="en-US" altLang="zh-TW" dirty="0" smtClean="0"/>
              <a:t>localhost</a:t>
            </a:r>
          </a:p>
          <a:p>
            <a:r>
              <a:rPr lang="en-US" altLang="zh-TW" dirty="0" err="1" smtClean="0"/>
              <a:t>smbclient</a:t>
            </a:r>
            <a:r>
              <a:rPr lang="zh-TW" altLang="en-US" dirty="0"/>
              <a:t>工具允許我們存取</a:t>
            </a:r>
            <a:r>
              <a:rPr lang="en-US" altLang="zh-TW" dirty="0"/>
              <a:t>Samba</a:t>
            </a:r>
            <a:r>
              <a:rPr lang="zh-TW" altLang="en-US" dirty="0"/>
              <a:t>伺服器，格式如下：</a:t>
            </a:r>
          </a:p>
          <a:p>
            <a:pPr marL="0" indent="0">
              <a:buNone/>
            </a:pPr>
            <a:r>
              <a:rPr lang="en-US" altLang="zh-TW" dirty="0" err="1" smtClean="0"/>
              <a:t>smbclient</a:t>
            </a:r>
            <a:r>
              <a:rPr lang="en-US" altLang="zh-TW" dirty="0" smtClean="0"/>
              <a:t>  </a:t>
            </a:r>
            <a:r>
              <a:rPr lang="en-US" altLang="zh-TW" dirty="0"/>
              <a:t>[</a:t>
            </a:r>
            <a:r>
              <a:rPr lang="zh-TW" altLang="en-US" dirty="0"/>
              <a:t>選項</a:t>
            </a:r>
            <a:r>
              <a:rPr lang="en-US" altLang="zh-TW" dirty="0"/>
              <a:t>]  //</a:t>
            </a:r>
            <a:r>
              <a:rPr lang="en-US" altLang="zh-TW" dirty="0" err="1"/>
              <a:t>serverA</a:t>
            </a:r>
            <a:r>
              <a:rPr lang="en-US" altLang="zh-TW" dirty="0"/>
              <a:t>/</a:t>
            </a:r>
            <a:r>
              <a:rPr lang="en-US" altLang="zh-TW" dirty="0" err="1"/>
              <a:t>share_name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91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分享可讀寫目錄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在本實習中，我們</a:t>
            </a:r>
            <a:r>
              <a:rPr lang="zh-TW" altLang="en-US" dirty="0"/>
              <a:t>要在</a:t>
            </a:r>
            <a:r>
              <a:rPr lang="en-US" altLang="zh-TW" dirty="0"/>
              <a:t>【/upload】</a:t>
            </a:r>
            <a:r>
              <a:rPr lang="zh-TW" altLang="en-US" dirty="0"/>
              <a:t>目錄下建立</a:t>
            </a:r>
            <a:r>
              <a:rPr lang="en-US" altLang="zh-TW" dirty="0"/>
              <a:t>Samba</a:t>
            </a:r>
            <a:r>
              <a:rPr lang="zh-TW" altLang="en-US" dirty="0"/>
              <a:t>伺服器的可讀寫唯讀分享目錄。</a:t>
            </a:r>
          </a:p>
        </p:txBody>
      </p:sp>
    </p:spTree>
    <p:extLst>
      <p:ext uri="{BB962C8B-B14F-4D97-AF65-F5344CB8AC3E}">
        <p14:creationId xmlns:p14="http://schemas.microsoft.com/office/powerpoint/2010/main" val="133052769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212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Century Gothic</vt:lpstr>
      <vt:lpstr>Wingdings 3</vt:lpstr>
      <vt:lpstr>絲縷</vt:lpstr>
      <vt:lpstr>19  Samba 伺服器</vt:lpstr>
      <vt:lpstr>簡介</vt:lpstr>
      <vt:lpstr>Samba 管理</vt:lpstr>
      <vt:lpstr>實習 : 唯讀目錄分享</vt:lpstr>
      <vt:lpstr>使用 smbclient</vt:lpstr>
      <vt:lpstr>實習 : 分享可讀寫目錄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2024-01-16T09:19:23Z</dcterms:created>
  <dcterms:modified xsi:type="dcterms:W3CDTF">2024-02-15T13:46:53Z</dcterms:modified>
</cp:coreProperties>
</file>