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21  </a:t>
            </a:r>
            <a:r>
              <a:rPr lang="en-US" altLang="zh-TW" dirty="0" err="1" smtClean="0"/>
              <a:t>Ufw</a:t>
            </a:r>
            <a:r>
              <a:rPr lang="en-US" altLang="zh-TW" dirty="0" smtClean="0"/>
              <a:t> </a:t>
            </a:r>
            <a:r>
              <a:rPr lang="zh-TW" altLang="en-US" smtClean="0"/>
              <a:t>簡單防火牆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ufw</a:t>
            </a:r>
            <a:r>
              <a:rPr lang="zh-TW" altLang="en-US" dirty="0"/>
              <a:t>的英文是</a:t>
            </a:r>
            <a:r>
              <a:rPr lang="en-US" altLang="zh-TW" dirty="0"/>
              <a:t>Uncomplicated Firewall</a:t>
            </a:r>
            <a:r>
              <a:rPr lang="zh-TW" altLang="en-US" dirty="0"/>
              <a:t>，意思是</a:t>
            </a:r>
            <a:r>
              <a:rPr lang="en-US" altLang="zh-TW" dirty="0"/>
              <a:t>【</a:t>
            </a:r>
            <a:r>
              <a:rPr lang="zh-TW" altLang="en-US" dirty="0"/>
              <a:t>簡單防火牆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r>
              <a:rPr lang="en-US" altLang="zh-TW" dirty="0" err="1"/>
              <a:t>ufw</a:t>
            </a:r>
            <a:r>
              <a:rPr lang="zh-TW" altLang="en-US" dirty="0"/>
              <a:t>是</a:t>
            </a:r>
            <a:r>
              <a:rPr lang="en-US" altLang="zh-TW" dirty="0"/>
              <a:t>Ubuntu</a:t>
            </a:r>
            <a:r>
              <a:rPr lang="zh-TW" altLang="en-US" dirty="0"/>
              <a:t>系統上預設的防火牆組件，它依然使用</a:t>
            </a:r>
            <a:r>
              <a:rPr lang="en-US" altLang="zh-TW" dirty="0" err="1"/>
              <a:t>iptables</a:t>
            </a:r>
            <a:r>
              <a:rPr lang="zh-TW" altLang="en-US" dirty="0"/>
              <a:t>服務，但提供了非常簡單的指令集來建構簡單的防火牆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 err="1"/>
              <a:t>ufw</a:t>
            </a:r>
            <a:r>
              <a:rPr lang="zh-TW" altLang="en-US" dirty="0"/>
              <a:t>指令可自動同時組態</a:t>
            </a:r>
            <a:r>
              <a:rPr lang="en-US" altLang="zh-TW" dirty="0"/>
              <a:t>IPv4</a:t>
            </a:r>
            <a:r>
              <a:rPr lang="zh-TW" altLang="en-US" dirty="0"/>
              <a:t>及</a:t>
            </a:r>
            <a:r>
              <a:rPr lang="en-US" altLang="zh-TW" dirty="0"/>
              <a:t>IPv6</a:t>
            </a:r>
            <a:r>
              <a:rPr lang="zh-TW" altLang="en-US" dirty="0"/>
              <a:t>規則，不用像</a:t>
            </a:r>
            <a:r>
              <a:rPr lang="en-US" altLang="zh-TW" dirty="0" err="1"/>
              <a:t>iptables</a:t>
            </a:r>
            <a:r>
              <a:rPr lang="zh-TW" altLang="en-US" dirty="0"/>
              <a:t>需要手動為</a:t>
            </a:r>
            <a:r>
              <a:rPr lang="en-US" altLang="zh-TW" dirty="0"/>
              <a:t>IPv4</a:t>
            </a:r>
            <a:r>
              <a:rPr lang="zh-TW" altLang="en-US" dirty="0"/>
              <a:t>及</a:t>
            </a:r>
            <a:r>
              <a:rPr lang="en-US" altLang="zh-TW" dirty="0"/>
              <a:t>IPv6</a:t>
            </a:r>
            <a:r>
              <a:rPr lang="zh-TW" altLang="en-US" dirty="0"/>
              <a:t>各別設定規則，所以可以節省大量時間進行防火牆的設定。</a:t>
            </a:r>
          </a:p>
        </p:txBody>
      </p:sp>
    </p:spTree>
    <p:extLst>
      <p:ext uri="{BB962C8B-B14F-4D97-AF65-F5344CB8AC3E}">
        <p14:creationId xmlns:p14="http://schemas.microsoft.com/office/powerpoint/2010/main" val="358677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00808"/>
            <a:ext cx="8915400" cy="421041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打開</a:t>
            </a:r>
            <a:r>
              <a:rPr lang="zh-TW" altLang="en-US" dirty="0"/>
              <a:t>防火牆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</a:t>
            </a:r>
            <a:r>
              <a:rPr lang="en-US" altLang="zh-TW" dirty="0" smtClean="0"/>
              <a:t>enable</a:t>
            </a:r>
            <a:endParaRPr lang="en-US" altLang="zh-TW" dirty="0"/>
          </a:p>
          <a:p>
            <a:r>
              <a:rPr lang="zh-TW" altLang="en-US" dirty="0" smtClean="0"/>
              <a:t>關閉</a:t>
            </a:r>
            <a:r>
              <a:rPr lang="zh-TW" altLang="en-US" dirty="0"/>
              <a:t>防火牆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</a:t>
            </a:r>
            <a:r>
              <a:rPr lang="en-US" altLang="zh-TW" dirty="0" smtClean="0"/>
              <a:t>disable</a:t>
            </a:r>
            <a:endParaRPr lang="en-US" altLang="zh-TW" dirty="0"/>
          </a:p>
          <a:p>
            <a:r>
              <a:rPr lang="zh-TW" altLang="en-US" dirty="0" smtClean="0"/>
              <a:t>顯示</a:t>
            </a:r>
            <a:r>
              <a:rPr lang="zh-TW" altLang="en-US" dirty="0"/>
              <a:t>防火牆狀態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</a:t>
            </a:r>
            <a:r>
              <a:rPr lang="en-US" altLang="zh-TW" dirty="0" smtClean="0"/>
              <a:t>status</a:t>
            </a:r>
            <a:endParaRPr lang="en-US" altLang="zh-TW" dirty="0"/>
          </a:p>
          <a:p>
            <a:r>
              <a:rPr lang="zh-TW" altLang="en-US" dirty="0" smtClean="0"/>
              <a:t>檢視</a:t>
            </a:r>
            <a:r>
              <a:rPr lang="zh-TW" altLang="en-US" dirty="0"/>
              <a:t>防火牆詳細狀態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status  verbose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2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允許</a:t>
            </a:r>
            <a:r>
              <a:rPr lang="zh-TW" altLang="en-US" dirty="0"/>
              <a:t>通過 </a:t>
            </a:r>
            <a:r>
              <a:rPr lang="en-US" altLang="zh-TW" dirty="0"/>
              <a:t>53 </a:t>
            </a:r>
            <a:r>
              <a:rPr lang="zh-TW" altLang="en-US" dirty="0"/>
              <a:t>連接埠使用 </a:t>
            </a:r>
            <a:r>
              <a:rPr lang="en-US" altLang="zh-TW" dirty="0" err="1"/>
              <a:t>tcp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udp</a:t>
            </a:r>
            <a:r>
              <a:rPr lang="en-US" altLang="zh-TW" dirty="0"/>
              <a:t> </a:t>
            </a:r>
            <a:r>
              <a:rPr lang="zh-TW" altLang="en-US" dirty="0"/>
              <a:t>協定連線本機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allow  53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 smtClean="0"/>
              <a:t>阻止</a:t>
            </a:r>
            <a:r>
              <a:rPr lang="zh-TW" altLang="en-US" dirty="0"/>
              <a:t>通過 </a:t>
            </a:r>
            <a:r>
              <a:rPr lang="en-US" altLang="zh-TW" dirty="0"/>
              <a:t>53 </a:t>
            </a:r>
            <a:r>
              <a:rPr lang="zh-TW" altLang="en-US" dirty="0"/>
              <a:t>連接埠使用 </a:t>
            </a:r>
            <a:r>
              <a:rPr lang="en-US" altLang="zh-TW" dirty="0" err="1"/>
              <a:t>tcp</a:t>
            </a:r>
            <a:r>
              <a:rPr lang="en-US" altLang="zh-TW" dirty="0"/>
              <a:t> </a:t>
            </a:r>
            <a:r>
              <a:rPr lang="zh-TW" altLang="en-US" dirty="0"/>
              <a:t>協定連線本機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deny  </a:t>
            </a:r>
            <a:r>
              <a:rPr lang="en-US" altLang="zh-TW" dirty="0" smtClean="0"/>
              <a:t>53/</a:t>
            </a:r>
            <a:r>
              <a:rPr lang="en-US" altLang="zh-TW" dirty="0" err="1" smtClean="0"/>
              <a:t>tcp</a:t>
            </a:r>
            <a:endParaRPr lang="en-US" altLang="zh-TW" dirty="0"/>
          </a:p>
          <a:p>
            <a:r>
              <a:rPr lang="zh-TW" altLang="en-US" dirty="0" smtClean="0"/>
              <a:t>允許 </a:t>
            </a:r>
            <a:r>
              <a:rPr lang="en-US" altLang="zh-TW" dirty="0"/>
              <a:t>(allow) </a:t>
            </a:r>
            <a:r>
              <a:rPr lang="zh-TW" altLang="en-US" dirty="0"/>
              <a:t>所有的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通訊埠連線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allow  </a:t>
            </a:r>
            <a:r>
              <a:rPr lang="en-US" altLang="zh-TW" dirty="0" err="1"/>
              <a:t>ssh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15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允許</a:t>
            </a:r>
            <a:r>
              <a:rPr lang="zh-TW" altLang="en-US" dirty="0"/>
              <a:t>來自 </a:t>
            </a:r>
            <a:r>
              <a:rPr lang="en-US" altLang="zh-TW" dirty="0"/>
              <a:t>127.0.0.1 (</a:t>
            </a:r>
            <a:r>
              <a:rPr lang="zh-TW" altLang="en-US" dirty="0"/>
              <a:t>本機</a:t>
            </a:r>
            <a:r>
              <a:rPr lang="en-US" altLang="zh-TW" dirty="0"/>
              <a:t>) </a:t>
            </a:r>
            <a:r>
              <a:rPr lang="zh-TW" altLang="en-US" dirty="0"/>
              <a:t>的 </a:t>
            </a:r>
            <a:r>
              <a:rPr lang="en-US" altLang="zh-TW" dirty="0"/>
              <a:t>3389 </a:t>
            </a:r>
            <a:r>
              <a:rPr lang="zh-TW" altLang="en-US" dirty="0"/>
              <a:t>通訊埠連線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allow  from  127.0.0.1  to  any  port  </a:t>
            </a:r>
            <a:r>
              <a:rPr lang="en-US" altLang="zh-TW" dirty="0" smtClean="0"/>
              <a:t>3389</a:t>
            </a:r>
            <a:endParaRPr lang="en-US" altLang="zh-TW" dirty="0"/>
          </a:p>
          <a:p>
            <a:r>
              <a:rPr lang="zh-TW" altLang="en-US" dirty="0" smtClean="0"/>
              <a:t>允許</a:t>
            </a:r>
            <a:r>
              <a:rPr lang="zh-TW" altLang="en-US" dirty="0"/>
              <a:t>來自 </a:t>
            </a:r>
            <a:r>
              <a:rPr lang="en-US" altLang="zh-TW" dirty="0"/>
              <a:t>192.168.1.1 ~ 192.168.1.254 </a:t>
            </a:r>
            <a:r>
              <a:rPr lang="zh-TW" altLang="en-US" dirty="0"/>
              <a:t>的所有 </a:t>
            </a:r>
            <a:r>
              <a:rPr lang="en-US" altLang="zh-TW" dirty="0"/>
              <a:t>22 </a:t>
            </a:r>
            <a:r>
              <a:rPr lang="zh-TW" altLang="en-US" dirty="0"/>
              <a:t>通訊埠連線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allow  from  192.168.1.1/24  to  any  port </a:t>
            </a:r>
            <a:r>
              <a:rPr lang="en-US" altLang="zh-TW" dirty="0" smtClean="0"/>
              <a:t>22</a:t>
            </a:r>
            <a:endParaRPr lang="en-US" altLang="zh-TW" dirty="0"/>
          </a:p>
          <a:p>
            <a:r>
              <a:rPr lang="zh-TW" altLang="en-US" dirty="0" smtClean="0"/>
              <a:t>阻擋</a:t>
            </a:r>
            <a:r>
              <a:rPr lang="zh-TW" altLang="en-US" dirty="0"/>
              <a:t>來自 </a:t>
            </a:r>
            <a:r>
              <a:rPr lang="en-US" altLang="zh-TW" dirty="0"/>
              <a:t>110.22.2.2 </a:t>
            </a:r>
            <a:r>
              <a:rPr lang="zh-TW" altLang="en-US" dirty="0"/>
              <a:t>的 </a:t>
            </a:r>
            <a:r>
              <a:rPr lang="en-US" altLang="zh-TW" dirty="0"/>
              <a:t>22 </a:t>
            </a:r>
            <a:r>
              <a:rPr lang="zh-TW" altLang="en-US" dirty="0"/>
              <a:t>通訊埠連線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ufw</a:t>
            </a:r>
            <a:r>
              <a:rPr lang="en-US" altLang="zh-TW" dirty="0"/>
              <a:t>  deny  from  110.22.2.2  to  any  port  22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4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ufw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 err="1"/>
              <a:t>ufw</a:t>
            </a:r>
            <a:r>
              <a:rPr lang="zh-TW" altLang="en-US" dirty="0"/>
              <a:t>基本語法。</a:t>
            </a:r>
          </a:p>
        </p:txBody>
      </p:sp>
    </p:spTree>
    <p:extLst>
      <p:ext uri="{BB962C8B-B14F-4D97-AF65-F5344CB8AC3E}">
        <p14:creationId xmlns:p14="http://schemas.microsoft.com/office/powerpoint/2010/main" val="249150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 </a:t>
            </a:r>
            <a:r>
              <a:rPr lang="en-US" altLang="zh-TW" dirty="0" err="1" smtClean="0"/>
              <a:t>ufw</a:t>
            </a:r>
            <a:r>
              <a:rPr lang="en-US" altLang="zh-TW" dirty="0" smtClean="0"/>
              <a:t> </a:t>
            </a:r>
            <a:r>
              <a:rPr lang="zh-TW" altLang="en-US" dirty="0" smtClean="0"/>
              <a:t>配置檔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我們可以在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ufw</a:t>
            </a:r>
            <a:r>
              <a:rPr lang="en-US" altLang="zh-TW" dirty="0"/>
              <a:t>】</a:t>
            </a:r>
            <a:r>
              <a:rPr lang="zh-TW" altLang="en-US" dirty="0"/>
              <a:t>目錄中，看到</a:t>
            </a:r>
            <a:r>
              <a:rPr lang="en-US" altLang="zh-TW" dirty="0" err="1"/>
              <a:t>ufw</a:t>
            </a:r>
            <a:r>
              <a:rPr lang="zh-TW" altLang="en-US" dirty="0"/>
              <a:t>防火牆的規則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ufw</a:t>
            </a:r>
            <a:r>
              <a:rPr lang="zh-TW" altLang="en-US" dirty="0"/>
              <a:t>目錄下的</a:t>
            </a:r>
            <a:r>
              <a:rPr lang="en-US" altLang="zh-TW" dirty="0" err="1"/>
              <a:t>user.rules</a:t>
            </a:r>
            <a:r>
              <a:rPr lang="zh-TW" altLang="en-US" dirty="0"/>
              <a:t>檔案有我們建立的</a:t>
            </a:r>
            <a:r>
              <a:rPr lang="en-US" altLang="zh-TW" dirty="0"/>
              <a:t>IPV4</a:t>
            </a:r>
            <a:r>
              <a:rPr lang="zh-TW" altLang="en-US" dirty="0"/>
              <a:t>規則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user6.rules</a:t>
            </a:r>
            <a:r>
              <a:rPr lang="zh-TW" altLang="en-US" dirty="0"/>
              <a:t>中為</a:t>
            </a:r>
            <a:r>
              <a:rPr lang="en-US" altLang="zh-TW" dirty="0"/>
              <a:t>IPv6</a:t>
            </a:r>
            <a:r>
              <a:rPr lang="zh-TW" altLang="en-US" dirty="0"/>
              <a:t>的規則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 err="1"/>
              <a:t>before.rules</a:t>
            </a:r>
            <a:r>
              <a:rPr lang="zh-TW" altLang="en-US" dirty="0"/>
              <a:t>中建立的規則，會在</a:t>
            </a:r>
            <a:r>
              <a:rPr lang="en-US" altLang="zh-TW" dirty="0" err="1"/>
              <a:t>user.rules</a:t>
            </a:r>
            <a:r>
              <a:rPr lang="zh-TW" altLang="en-US" dirty="0"/>
              <a:t>規則之前執行。我們可以在</a:t>
            </a:r>
            <a:r>
              <a:rPr lang="en-US" altLang="zh-TW" dirty="0" err="1"/>
              <a:t>before.rules</a:t>
            </a:r>
            <a:r>
              <a:rPr lang="zh-TW" altLang="en-US" dirty="0"/>
              <a:t>中建立</a:t>
            </a:r>
            <a:r>
              <a:rPr lang="en-US" altLang="zh-TW" dirty="0"/>
              <a:t>mangle</a:t>
            </a:r>
            <a:r>
              <a:rPr lang="zh-TW" altLang="en-US" dirty="0"/>
              <a:t>表格的規則。</a:t>
            </a:r>
          </a:p>
        </p:txBody>
      </p:sp>
    </p:spTree>
    <p:extLst>
      <p:ext uri="{BB962C8B-B14F-4D97-AF65-F5344CB8AC3E}">
        <p14:creationId xmlns:p14="http://schemas.microsoft.com/office/powerpoint/2010/main" val="142530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加入</a:t>
            </a:r>
            <a:r>
              <a:rPr lang="zh-TW" altLang="en-US" dirty="0"/>
              <a:t>阻止無效封包的規則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練習如何</a:t>
            </a:r>
            <a:r>
              <a:rPr lang="zh-TW" altLang="en-US" dirty="0"/>
              <a:t>在</a:t>
            </a:r>
            <a:r>
              <a:rPr lang="en-US" altLang="zh-TW" dirty="0" err="1"/>
              <a:t>before.rules</a:t>
            </a:r>
            <a:r>
              <a:rPr lang="zh-TW" altLang="en-US" dirty="0"/>
              <a:t>中加入阻止無效封包的規則。</a:t>
            </a:r>
          </a:p>
        </p:txBody>
      </p:sp>
    </p:spTree>
    <p:extLst>
      <p:ext uri="{BB962C8B-B14F-4D97-AF65-F5344CB8AC3E}">
        <p14:creationId xmlns:p14="http://schemas.microsoft.com/office/powerpoint/2010/main" val="150094107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326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21  Ufw 簡單防火牆</vt:lpstr>
      <vt:lpstr>簡介</vt:lpstr>
      <vt:lpstr>基本語法</vt:lpstr>
      <vt:lpstr>基本語法</vt:lpstr>
      <vt:lpstr>基本語法</vt:lpstr>
      <vt:lpstr>實習 : ufw 基本操作</vt:lpstr>
      <vt:lpstr>編輯 ufw 配置檔</vt:lpstr>
      <vt:lpstr>實習 : 加入阻止無效封包的規則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2024-02-15T16:40:37Z</dcterms:modified>
</cp:coreProperties>
</file>