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Node-RED </a:t>
            </a:r>
            <a:r>
              <a:rPr lang="zh-TW" altLang="en-US" smtClean="0"/>
              <a:t>伺服器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開機</a:t>
            </a:r>
            <a:r>
              <a:rPr lang="zh-TW" altLang="en-US" dirty="0"/>
              <a:t>自動啟動</a:t>
            </a:r>
            <a:r>
              <a:rPr lang="en-US" altLang="zh-TW" dirty="0"/>
              <a:t>Node-RED</a:t>
            </a:r>
            <a:r>
              <a:rPr lang="zh-TW" altLang="en-US" dirty="0"/>
              <a:t>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若我們希望在重啟</a:t>
            </a:r>
            <a:r>
              <a:rPr lang="en-US" altLang="zh-TW" dirty="0"/>
              <a:t>Ubuntu</a:t>
            </a:r>
            <a:r>
              <a:rPr lang="zh-TW" altLang="en-US" dirty="0"/>
              <a:t>伺服器時可以自動啟動</a:t>
            </a:r>
            <a:r>
              <a:rPr lang="en-US" altLang="zh-TW" dirty="0"/>
              <a:t>Node-RED</a:t>
            </a:r>
            <a:r>
              <a:rPr lang="zh-TW" altLang="en-US" dirty="0"/>
              <a:t>，我們需要建立一個</a:t>
            </a:r>
            <a:r>
              <a:rPr lang="en-US" altLang="zh-TW" dirty="0" err="1"/>
              <a:t>nodered.service</a:t>
            </a:r>
            <a:r>
              <a:rPr lang="zh-TW" altLang="en-US"/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9343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r>
              <a:rPr lang="zh-TW" altLang="en-US" dirty="0"/>
              <a:t>是以</a:t>
            </a:r>
            <a:r>
              <a:rPr lang="en-US" altLang="zh-TW" dirty="0"/>
              <a:t>Node.js</a:t>
            </a:r>
            <a:r>
              <a:rPr lang="zh-TW" altLang="en-US" dirty="0"/>
              <a:t>為基礎的</a:t>
            </a:r>
            <a:r>
              <a:rPr lang="en-US" altLang="zh-TW" dirty="0"/>
              <a:t>IOT </a:t>
            </a:r>
            <a:r>
              <a:rPr lang="zh-TW" altLang="en-US" dirty="0"/>
              <a:t>視覺化開發工具。</a:t>
            </a:r>
            <a:r>
              <a:rPr lang="en-US" altLang="zh-TW" dirty="0"/>
              <a:t>Node-RED</a:t>
            </a:r>
            <a:r>
              <a:rPr lang="zh-TW" altLang="en-US" dirty="0"/>
              <a:t>是一種編輯程式的工具，它提供了一個基於瀏覽器的編輯器，且在工具面板中提供了許多節點。我們可以使用這些節點，將各個節點連接起來形成流程圖，之後只要按</a:t>
            </a:r>
            <a:r>
              <a:rPr lang="en-US" altLang="zh-TW" dirty="0"/>
              <a:t>1</a:t>
            </a:r>
            <a:r>
              <a:rPr lang="zh-TW" altLang="en-US" dirty="0"/>
              <a:t>下部署按鈕，即可完成部署及執行程式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Node-RED</a:t>
            </a:r>
            <a:r>
              <a:rPr lang="zh-TW" altLang="en-US" dirty="0"/>
              <a:t>是一個可用來建構物聯網平台的好用工具。</a:t>
            </a:r>
          </a:p>
        </p:txBody>
      </p:sp>
    </p:spTree>
    <p:extLst>
      <p:ext uri="{BB962C8B-B14F-4D97-AF65-F5344CB8AC3E}">
        <p14:creationId xmlns:p14="http://schemas.microsoft.com/office/powerpoint/2010/main" val="30346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練習安裝</a:t>
            </a:r>
            <a:r>
              <a:rPr lang="en-US" altLang="zh-TW" dirty="0"/>
              <a:t>Node.js 18.x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90505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Node-RED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global</a:t>
            </a:r>
            <a:r>
              <a:rPr lang="zh-TW" altLang="en-US" dirty="0"/>
              <a:t>模式安裝</a:t>
            </a:r>
            <a:r>
              <a:rPr lang="en-US" altLang="zh-TW" dirty="0"/>
              <a:t>Node-RED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npm</a:t>
            </a:r>
            <a:r>
              <a:rPr lang="en-US" altLang="zh-TW" dirty="0"/>
              <a:t>  install  -g  --unsafe-perm  </a:t>
            </a:r>
            <a:r>
              <a:rPr lang="en-US" altLang="zh-TW" dirty="0" smtClean="0"/>
              <a:t>node-red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/>
              <a:t>Node-RED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en-US" altLang="zh-TW" dirty="0" smtClean="0"/>
              <a:t># node-red</a:t>
            </a:r>
          </a:p>
          <a:p>
            <a:r>
              <a:rPr lang="zh-TW" altLang="en-US" dirty="0" smtClean="0"/>
              <a:t>開啟</a:t>
            </a:r>
            <a:r>
              <a:rPr lang="zh-TW" altLang="en-US" dirty="0"/>
              <a:t>客戶端瀏覽器，輸入下列網址，其中，</a:t>
            </a:r>
            <a:r>
              <a:rPr lang="en-US" altLang="zh-TW" dirty="0"/>
              <a:t>192.168.1.100</a:t>
            </a:r>
            <a:r>
              <a:rPr lang="zh-TW" altLang="en-US" dirty="0"/>
              <a:t>為安裝</a:t>
            </a:r>
            <a:r>
              <a:rPr lang="en-US" altLang="zh-TW" dirty="0"/>
              <a:t>Node-RED</a:t>
            </a:r>
            <a:r>
              <a:rPr lang="zh-TW" altLang="en-US" dirty="0"/>
              <a:t>的伺服器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http://192.168.1.100:1880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97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保護 </a:t>
            </a:r>
            <a:r>
              <a:rPr lang="en-US" altLang="zh-TW" dirty="0" smtClean="0"/>
              <a:t>Node-RED 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r>
              <a:rPr lang="zh-TW" altLang="en-US" dirty="0"/>
              <a:t>伺服器啟動時，任何人皆可以通過網址直接進入</a:t>
            </a:r>
            <a:r>
              <a:rPr lang="en-US" altLang="zh-TW" dirty="0"/>
              <a:t>Node-RED</a:t>
            </a:r>
            <a:r>
              <a:rPr lang="zh-TW" altLang="en-US" dirty="0"/>
              <a:t>編輯器進行程式的編輯，無法確保安全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在本實習中，練習如何</a:t>
            </a:r>
            <a:r>
              <a:rPr lang="zh-TW" altLang="en-US" dirty="0"/>
              <a:t>進行</a:t>
            </a:r>
            <a:r>
              <a:rPr lang="en-US" altLang="zh-TW" dirty="0"/>
              <a:t>Node-RED</a:t>
            </a:r>
            <a:r>
              <a:rPr lang="zh-TW" altLang="en-US" dirty="0"/>
              <a:t>編輯器的保護。</a:t>
            </a:r>
          </a:p>
        </p:txBody>
      </p:sp>
    </p:spTree>
    <p:extLst>
      <p:ext uri="{BB962C8B-B14F-4D97-AF65-F5344CB8AC3E}">
        <p14:creationId xmlns:p14="http://schemas.microsoft.com/office/powerpoint/2010/main" val="337812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 </a:t>
            </a:r>
            <a:r>
              <a:rPr lang="zh-TW" altLang="en-US" dirty="0" smtClean="0"/>
              <a:t>基本操作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5" y="2060848"/>
            <a:ext cx="4140460" cy="7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 </a:t>
            </a:r>
            <a:r>
              <a:rPr lang="zh-TW" altLang="en-US" dirty="0" smtClean="0"/>
              <a:t>核心節點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905000"/>
            <a:ext cx="7713266" cy="2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 </a:t>
            </a:r>
            <a:r>
              <a:rPr lang="zh-TW" altLang="en-US" dirty="0" smtClean="0"/>
              <a:t>儀表板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Node-RED dashboard</a:t>
            </a:r>
            <a:r>
              <a:rPr lang="zh-TW" altLang="en-US" dirty="0"/>
              <a:t>儀表板是提供</a:t>
            </a:r>
            <a:r>
              <a:rPr lang="en-US" altLang="zh-TW" dirty="0"/>
              <a:t>Node-RED</a:t>
            </a:r>
            <a:r>
              <a:rPr lang="zh-TW" altLang="en-US" dirty="0"/>
              <a:t>流程表現資料的一種方式。</a:t>
            </a:r>
            <a:r>
              <a:rPr lang="en-US" altLang="zh-TW" dirty="0"/>
              <a:t>Node-RED</a:t>
            </a:r>
            <a:r>
              <a:rPr lang="zh-TW" altLang="en-US" dirty="0"/>
              <a:t>儀表板提供圖形、儀表、文字輸出介面，適合用來呈現</a:t>
            </a:r>
            <a:r>
              <a:rPr lang="en-US" altLang="zh-TW" dirty="0"/>
              <a:t>IOT</a:t>
            </a:r>
            <a:r>
              <a:rPr lang="zh-TW" altLang="en-US" dirty="0"/>
              <a:t>的感測資料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Node-RED </a:t>
            </a:r>
            <a:r>
              <a:rPr lang="en-US" altLang="zh-TW" dirty="0"/>
              <a:t>dashboard</a:t>
            </a:r>
            <a:r>
              <a:rPr lang="zh-TW" altLang="en-US" dirty="0"/>
              <a:t>可以設計成多個頁面 </a:t>
            </a:r>
            <a:r>
              <a:rPr lang="en-US" altLang="zh-TW" dirty="0"/>
              <a:t>(</a:t>
            </a:r>
            <a:r>
              <a:rPr lang="zh-TW" altLang="en-US" dirty="0"/>
              <a:t>稱為</a:t>
            </a:r>
            <a:r>
              <a:rPr lang="en-US" altLang="zh-TW" dirty="0"/>
              <a:t>Tab)</a:t>
            </a:r>
            <a:r>
              <a:rPr lang="zh-TW" altLang="en-US" dirty="0"/>
              <a:t>，來呈現多個</a:t>
            </a:r>
            <a:r>
              <a:rPr lang="en-US" altLang="zh-TW" dirty="0"/>
              <a:t>Node-RED</a:t>
            </a:r>
            <a:r>
              <a:rPr lang="zh-TW" altLang="en-US" dirty="0"/>
              <a:t>的資料。其中每個頁面又可以分成多個群組 </a:t>
            </a:r>
            <a:r>
              <a:rPr lang="en-US" altLang="zh-TW" dirty="0"/>
              <a:t>(Group)</a:t>
            </a:r>
            <a:r>
              <a:rPr lang="zh-TW" altLang="en-US" dirty="0"/>
              <a:t>，而每個儀表板元件需要設定是屬於那個頁面</a:t>
            </a:r>
            <a:r>
              <a:rPr lang="en-US" altLang="zh-TW" dirty="0"/>
              <a:t>(Tab)</a:t>
            </a:r>
            <a:r>
              <a:rPr lang="zh-TW" altLang="en-US" dirty="0"/>
              <a:t>及那個群組</a:t>
            </a:r>
            <a:r>
              <a:rPr lang="en-US" altLang="zh-TW" dirty="0"/>
              <a:t>(Group)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754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亂數折線圖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602" y="1520788"/>
            <a:ext cx="6821146" cy="19556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95" y="3681028"/>
            <a:ext cx="6789998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5396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320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Node-RED 伺服器</vt:lpstr>
      <vt:lpstr>簡介</vt:lpstr>
      <vt:lpstr>實習 : 安裝 Node.js</vt:lpstr>
      <vt:lpstr>安裝 Node-RED</vt:lpstr>
      <vt:lpstr>實習 : 保護 Node-RED 編輯器</vt:lpstr>
      <vt:lpstr>Node-RED 基本操作</vt:lpstr>
      <vt:lpstr>Node-RED 核心節點</vt:lpstr>
      <vt:lpstr>Node-RED 儀表板</vt:lpstr>
      <vt:lpstr>亂數折線圖</vt:lpstr>
      <vt:lpstr>實習 : 開機自動啟動Node-RED服務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2024-02-15T16:56:54Z</dcterms:modified>
</cp:coreProperties>
</file>