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24  MQTT </a:t>
            </a:r>
            <a:r>
              <a:rPr lang="zh-TW" altLang="en-US" smtClean="0"/>
              <a:t>伺服器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保護</a:t>
            </a:r>
            <a:r>
              <a:rPr lang="en-US" altLang="zh-TW" dirty="0"/>
              <a:t>MQTT</a:t>
            </a:r>
            <a:r>
              <a:rPr lang="zh-TW" altLang="en-US" dirty="0"/>
              <a:t>伺服器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在我們安裝</a:t>
            </a:r>
            <a:r>
              <a:rPr lang="en-US" altLang="zh-TW" dirty="0" err="1"/>
              <a:t>Mosquitto</a:t>
            </a:r>
            <a:r>
              <a:rPr lang="zh-TW" altLang="en-US" dirty="0"/>
              <a:t>時會包含一個工具，此工具名為</a:t>
            </a:r>
            <a:r>
              <a:rPr lang="en-US" altLang="zh-TW" dirty="0" err="1"/>
              <a:t>mosquitto_passwd</a:t>
            </a:r>
            <a:r>
              <a:rPr lang="zh-TW" altLang="en-US" dirty="0"/>
              <a:t>，可用來協助我們建立特殊的密碼檔。密碼檔存放位置為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mosquitto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在本實習中</a:t>
            </a:r>
            <a:r>
              <a:rPr lang="zh-TW" altLang="en-US" dirty="0"/>
              <a:t>，</a:t>
            </a:r>
            <a:r>
              <a:rPr lang="zh-TW" altLang="en-US" dirty="0" smtClean="0"/>
              <a:t>我們要練習如何</a:t>
            </a:r>
            <a:r>
              <a:rPr lang="zh-TW" altLang="en-US" dirty="0"/>
              <a:t>保護</a:t>
            </a:r>
            <a:r>
              <a:rPr lang="en-US" altLang="zh-TW" dirty="0"/>
              <a:t>MQTT</a:t>
            </a:r>
            <a:r>
              <a:rPr lang="zh-TW" altLang="en-US" dirty="0"/>
              <a:t>伺服器。</a:t>
            </a:r>
          </a:p>
        </p:txBody>
      </p:sp>
    </p:spTree>
    <p:extLst>
      <p:ext uri="{BB962C8B-B14F-4D97-AF65-F5344CB8AC3E}">
        <p14:creationId xmlns:p14="http://schemas.microsoft.com/office/powerpoint/2010/main" val="300083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加入</a:t>
            </a:r>
            <a:r>
              <a:rPr lang="zh-TW" altLang="en-US" dirty="0"/>
              <a:t>使用者存取控制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r>
              <a:rPr lang="zh-TW" altLang="en-US" dirty="0"/>
              <a:t>有另一種稱為</a:t>
            </a:r>
            <a:r>
              <a:rPr lang="en-US" altLang="zh-TW" dirty="0"/>
              <a:t>ACL (</a:t>
            </a:r>
            <a:r>
              <a:rPr lang="zh-TW" altLang="en-US" dirty="0"/>
              <a:t>存取控制列表</a:t>
            </a:r>
            <a:r>
              <a:rPr lang="en-US" altLang="zh-TW" dirty="0"/>
              <a:t>) </a:t>
            </a:r>
            <a:r>
              <a:rPr lang="zh-TW" altLang="en-US" dirty="0"/>
              <a:t>的配置設定，讓我們可以控制每個使用者對</a:t>
            </a:r>
            <a:r>
              <a:rPr lang="en-US" altLang="zh-TW" dirty="0"/>
              <a:t>MQTT</a:t>
            </a:r>
            <a:r>
              <a:rPr lang="zh-TW" altLang="en-US" dirty="0"/>
              <a:t>主題的存取權限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mtClean="0"/>
              <a:t>在本實習中</a:t>
            </a:r>
            <a:r>
              <a:rPr lang="zh-TW" altLang="en-US"/>
              <a:t>，</a:t>
            </a:r>
            <a:r>
              <a:rPr lang="zh-TW" altLang="en-US" smtClean="0"/>
              <a:t>我們要練習如何</a:t>
            </a:r>
            <a:r>
              <a:rPr lang="zh-TW" altLang="en-US" dirty="0"/>
              <a:t>啟用</a:t>
            </a:r>
            <a:r>
              <a:rPr lang="en-US" altLang="zh-TW" dirty="0"/>
              <a:t>MQTT ACL</a:t>
            </a:r>
            <a:r>
              <a:rPr lang="zh-TW" altLang="en-US" dirty="0"/>
              <a:t>的功能。</a:t>
            </a:r>
          </a:p>
        </p:txBody>
      </p:sp>
    </p:spTree>
    <p:extLst>
      <p:ext uri="{BB962C8B-B14F-4D97-AF65-F5344CB8AC3E}">
        <p14:creationId xmlns:p14="http://schemas.microsoft.com/office/powerpoint/2010/main" val="385955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r>
              <a:rPr lang="zh-TW" altLang="en-US" dirty="0"/>
              <a:t>是一種機器對機器 </a:t>
            </a:r>
            <a:r>
              <a:rPr lang="en-US" altLang="zh-TW" dirty="0"/>
              <a:t>(M2M) </a:t>
            </a:r>
            <a:r>
              <a:rPr lang="zh-TW" altLang="en-US" dirty="0"/>
              <a:t>及 </a:t>
            </a:r>
            <a:r>
              <a:rPr lang="en-US" altLang="zh-TW" dirty="0" err="1"/>
              <a:t>IoT</a:t>
            </a:r>
            <a:r>
              <a:rPr lang="zh-TW" altLang="en-US" dirty="0"/>
              <a:t>連接的協定。它是一種輕量級的訊息傳遞協定，採用</a:t>
            </a:r>
            <a:r>
              <a:rPr lang="en-US" altLang="zh-TW" dirty="0"/>
              <a:t>【</a:t>
            </a:r>
            <a:r>
              <a:rPr lang="zh-TW" altLang="en-US" dirty="0"/>
              <a:t>發佈</a:t>
            </a:r>
            <a:r>
              <a:rPr lang="en-US" altLang="zh-TW" dirty="0"/>
              <a:t>-</a:t>
            </a:r>
            <a:r>
              <a:rPr lang="zh-TW" altLang="en-US" dirty="0"/>
              <a:t>訂閱</a:t>
            </a:r>
            <a:r>
              <a:rPr lang="en-US" altLang="zh-TW" dirty="0"/>
              <a:t>】</a:t>
            </a:r>
            <a:r>
              <a:rPr lang="zh-TW" altLang="en-US" dirty="0"/>
              <a:t>機制，並且在</a:t>
            </a:r>
            <a:r>
              <a:rPr lang="en-US" altLang="zh-TW" dirty="0"/>
              <a:t>TCP/IP</a:t>
            </a:r>
            <a:r>
              <a:rPr lang="zh-TW" altLang="en-US" dirty="0"/>
              <a:t>之上運行，極適合用於物聯網環境中的通訊協定。</a:t>
            </a:r>
          </a:p>
        </p:txBody>
      </p:sp>
    </p:spTree>
    <p:extLst>
      <p:ext uri="{BB962C8B-B14F-4D97-AF65-F5344CB8AC3E}">
        <p14:creationId xmlns:p14="http://schemas.microsoft.com/office/powerpoint/2010/main" val="38687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/>
              <a:t>發布</a:t>
            </a:r>
            <a:r>
              <a:rPr lang="en-US" altLang="zh-TW" dirty="0"/>
              <a:t>-</a:t>
            </a:r>
            <a:r>
              <a:rPr lang="zh-TW" altLang="en-US" dirty="0"/>
              <a:t>訂閱機制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620" y="1628800"/>
            <a:ext cx="653628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 </a:t>
            </a:r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伺服器為了可以確保訂閱者只收到他們感興趣的訊息，會以</a:t>
            </a:r>
            <a:r>
              <a:rPr lang="en-US" altLang="zh-TW" dirty="0"/>
              <a:t>【</a:t>
            </a:r>
            <a:r>
              <a:rPr lang="zh-TW" altLang="en-US" dirty="0"/>
              <a:t>主題 </a:t>
            </a:r>
            <a:r>
              <a:rPr lang="en-US" altLang="zh-TW" dirty="0"/>
              <a:t>(topic)】</a:t>
            </a:r>
            <a:r>
              <a:rPr lang="zh-TW" altLang="en-US" dirty="0"/>
              <a:t>為條件來進行訊息的過濾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每個訊息都屬於一個主題，當發布者請求服務器發布訊息時，必須同時指定主題及訊息的有效負載 </a:t>
            </a:r>
            <a:r>
              <a:rPr lang="en-US" altLang="zh-TW" dirty="0"/>
              <a:t>(</a:t>
            </a:r>
            <a:r>
              <a:rPr lang="zh-TW" altLang="en-US" dirty="0"/>
              <a:t>即訊息內容</a:t>
            </a:r>
            <a:r>
              <a:rPr lang="en-US" altLang="zh-TW" dirty="0"/>
              <a:t>)</a:t>
            </a:r>
            <a:r>
              <a:rPr lang="zh-TW" altLang="en-US" dirty="0"/>
              <a:t>。伺服器接收該訊息，並將其傳遞給已訂閱該訊息所屬主題的所有訂戶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訂戶可以訂閱多個主題。此時，伺服器必須確保訂閱者接收到屬於其訂閱的所有主題的訊息。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27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服務品質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QoS</a:t>
            </a:r>
            <a:r>
              <a:rPr lang="en-US" altLang="zh-TW" dirty="0" smtClean="0"/>
              <a:t> </a:t>
            </a:r>
            <a:r>
              <a:rPr lang="en-US" altLang="zh-TW" dirty="0"/>
              <a:t>0</a:t>
            </a:r>
            <a:r>
              <a:rPr lang="zh-TW" altLang="en-US" dirty="0"/>
              <a:t>：最多傳一次：此級別不保證訊息會送達。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0948"/>
            <a:ext cx="5273497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服務品質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QoS</a:t>
            </a:r>
            <a:r>
              <a:rPr lang="en-US" altLang="zh-TW" dirty="0" smtClean="0"/>
              <a:t> </a:t>
            </a:r>
            <a:r>
              <a:rPr lang="en-US" altLang="zh-TW" dirty="0"/>
              <a:t>1</a:t>
            </a:r>
            <a:r>
              <a:rPr lang="zh-TW" altLang="en-US" dirty="0"/>
              <a:t>：至少傳送一次：此級別必須接收方添加確認要求，所以，</a:t>
            </a:r>
            <a:r>
              <a:rPr lang="en-US" altLang="zh-TW" dirty="0" err="1"/>
              <a:t>QoS</a:t>
            </a:r>
            <a:r>
              <a:rPr lang="en-US" altLang="zh-TW" dirty="0"/>
              <a:t> 1</a:t>
            </a:r>
            <a:r>
              <a:rPr lang="zh-TW" altLang="en-US" dirty="0"/>
              <a:t>提供了保證訊息將至少發送一次給訂戶。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248980"/>
            <a:ext cx="5273497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服務品質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QoS</a:t>
            </a:r>
            <a:r>
              <a:rPr lang="en-US" altLang="zh-TW" dirty="0" smtClean="0"/>
              <a:t> </a:t>
            </a:r>
            <a:r>
              <a:rPr lang="en-US" altLang="zh-TW" dirty="0"/>
              <a:t>2</a:t>
            </a:r>
            <a:r>
              <a:rPr lang="zh-TW" altLang="en-US" dirty="0"/>
              <a:t>：確實傳送一次：此級別保證訊息僅傳送到目的地一次。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001242"/>
            <a:ext cx="52734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MQTT </a:t>
            </a:r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更新</a:t>
            </a:r>
            <a:r>
              <a:rPr lang="zh-TW" altLang="en-US" dirty="0"/>
              <a:t>套件清單，安裝</a:t>
            </a:r>
            <a:r>
              <a:rPr lang="en-US" altLang="zh-TW" dirty="0" err="1"/>
              <a:t>mosquitto</a:t>
            </a:r>
            <a:r>
              <a:rPr lang="zh-TW" altLang="en-US" dirty="0" smtClean="0"/>
              <a:t>套件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apt update</a:t>
            </a:r>
          </a:p>
          <a:p>
            <a:pPr marL="0" indent="0">
              <a:buNone/>
            </a:pPr>
            <a:r>
              <a:rPr lang="en-US" altLang="zh-TW" dirty="0"/>
              <a:t># apt  install  </a:t>
            </a:r>
            <a:r>
              <a:rPr lang="en-US" altLang="zh-TW" dirty="0" err="1"/>
              <a:t>mosquitto</a:t>
            </a:r>
            <a:r>
              <a:rPr lang="en-US" altLang="zh-TW" dirty="0"/>
              <a:t>  </a:t>
            </a:r>
            <a:r>
              <a:rPr lang="en-US" altLang="zh-TW" dirty="0" err="1"/>
              <a:t>mosquitto</a:t>
            </a:r>
            <a:r>
              <a:rPr lang="en-US" altLang="zh-TW" dirty="0"/>
              <a:t>-clients  -y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42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Node-RED</a:t>
            </a:r>
            <a:r>
              <a:rPr lang="zh-TW" altLang="en-US" dirty="0"/>
              <a:t>測試</a:t>
            </a:r>
            <a:r>
              <a:rPr lang="en-US" altLang="zh-TW" dirty="0"/>
              <a:t>MQTT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6671523" cy="1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2549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357</Words>
  <Application>Microsoft Office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24  MQTT 伺服器</vt:lpstr>
      <vt:lpstr>簡介</vt:lpstr>
      <vt:lpstr>MQTT發布-訂閱機制</vt:lpstr>
      <vt:lpstr>MQTT 主題</vt:lpstr>
      <vt:lpstr>服務品質</vt:lpstr>
      <vt:lpstr>服務品質</vt:lpstr>
      <vt:lpstr>服務品質</vt:lpstr>
      <vt:lpstr>安裝 MQTT 伺服器</vt:lpstr>
      <vt:lpstr>Node-RED測試MQTT</vt:lpstr>
      <vt:lpstr>實習 : 保護MQTT伺服器</vt:lpstr>
      <vt:lpstr>實習 : 加入使用者存取控制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2024-01-16T09:19:23Z</dcterms:created>
  <dcterms:modified xsi:type="dcterms:W3CDTF">2024-02-15T17:05:53Z</dcterms:modified>
</cp:coreProperties>
</file>