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58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5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416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44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4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447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4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8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01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75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34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3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3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83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7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B70-D2AD-4AFC-A708-DC4F96D9C420}" type="datetimeFigureOut">
              <a:rPr lang="zh-TW" altLang="en-US" smtClean="0"/>
              <a:t>2024/2/16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3D64354-42A7-4308-B24F-8B0175E7C4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25  Docker </a:t>
            </a:r>
            <a:r>
              <a:rPr lang="zh-TW" altLang="en-US" smtClean="0"/>
              <a:t>安裝與使用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12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zh-TW" altLang="en-US" dirty="0"/>
              <a:t>可通訊的容器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Apache</a:t>
            </a:r>
            <a:r>
              <a:rPr lang="zh-TW" altLang="en-US" dirty="0"/>
              <a:t>映像檔</a:t>
            </a:r>
            <a:r>
              <a:rPr lang="en-US" altLang="zh-TW" dirty="0" err="1"/>
              <a:t>httpd</a:t>
            </a:r>
            <a:r>
              <a:rPr lang="zh-TW" altLang="en-US" dirty="0"/>
              <a:t>，建立及啟動名為</a:t>
            </a:r>
            <a:r>
              <a:rPr lang="en-US" altLang="zh-TW" dirty="0"/>
              <a:t>apa002</a:t>
            </a:r>
            <a:r>
              <a:rPr lang="zh-TW" altLang="en-US" dirty="0"/>
              <a:t>的容器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 run  --name  apa002  -d  -p  8080:80  </a:t>
            </a:r>
            <a:r>
              <a:rPr lang="en-US" altLang="zh-TW" dirty="0" err="1" smtClean="0"/>
              <a:t>httpd</a:t>
            </a:r>
            <a:endParaRPr lang="en-US" altLang="zh-TW" dirty="0"/>
          </a:p>
          <a:p>
            <a:pPr lvl="1"/>
            <a:r>
              <a:rPr lang="en-US" altLang="zh-TW" dirty="0" smtClean="0"/>
              <a:t>-</a:t>
            </a:r>
            <a:r>
              <a:rPr lang="en-US" altLang="zh-TW" dirty="0"/>
              <a:t>p 8080:80 : </a:t>
            </a:r>
            <a:r>
              <a:rPr lang="zh-TW" altLang="en-US" dirty="0"/>
              <a:t>主機通訊埠為</a:t>
            </a:r>
            <a:r>
              <a:rPr lang="en-US" altLang="zh-TW" dirty="0"/>
              <a:t>8080</a:t>
            </a:r>
            <a:r>
              <a:rPr lang="zh-TW" altLang="en-US" dirty="0"/>
              <a:t>，容器通訊埠為</a:t>
            </a:r>
            <a:r>
              <a:rPr lang="en-US" altLang="zh-TW" dirty="0"/>
              <a:t>80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09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卷宗</a:t>
            </a:r>
            <a:r>
              <a:rPr lang="zh-TW" altLang="en-US" dirty="0"/>
              <a:t>掛載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卷宗，是電腦主機硬碟、</a:t>
            </a:r>
            <a:r>
              <a:rPr lang="en-US" altLang="zh-TW" dirty="0"/>
              <a:t>SSD</a:t>
            </a:r>
            <a:r>
              <a:rPr lang="zh-TW" altLang="en-US" dirty="0"/>
              <a:t>等儲存空間中的一個切割區域。卷宗掛載，指的是掛載儲存空間的一個切割</a:t>
            </a:r>
            <a:r>
              <a:rPr lang="zh-TW" altLang="en-US" dirty="0" smtClean="0"/>
              <a:t>區域</a:t>
            </a:r>
            <a:endParaRPr lang="en-US" altLang="zh-TW" dirty="0" smtClean="0"/>
          </a:p>
          <a:p>
            <a:r>
              <a:rPr lang="zh-TW" altLang="en-US" dirty="0"/>
              <a:t>一般我們在使用</a:t>
            </a:r>
            <a:r>
              <a:rPr lang="en-US" altLang="zh-TW" dirty="0"/>
              <a:t>Docker</a:t>
            </a:r>
            <a:r>
              <a:rPr lang="zh-TW" altLang="en-US" dirty="0"/>
              <a:t>容器時，我們不會將資料儲存於容器中，而會將資料儲存至外部的硬碟或</a:t>
            </a:r>
            <a:r>
              <a:rPr lang="en-US" altLang="zh-TW" dirty="0"/>
              <a:t>SSD</a:t>
            </a:r>
            <a:r>
              <a:rPr lang="zh-TW" altLang="en-US" dirty="0"/>
              <a:t>中。採用卷宗掛載時，資料檔案處於</a:t>
            </a:r>
            <a:r>
              <a:rPr lang="en-US" altLang="zh-TW" dirty="0"/>
              <a:t>Docker Engine</a:t>
            </a:r>
            <a:r>
              <a:rPr lang="zh-TW" altLang="en-US" dirty="0"/>
              <a:t>的管理下，好處是容易上手，但缺點是難以直接操作卷宗，所以通常用來放置想要臨時使用的資料，少用但不可刪除的檔案。</a:t>
            </a:r>
          </a:p>
        </p:txBody>
      </p:sp>
    </p:spTree>
    <p:extLst>
      <p:ext uri="{BB962C8B-B14F-4D97-AF65-F5344CB8AC3E}">
        <p14:creationId xmlns:p14="http://schemas.microsoft.com/office/powerpoint/2010/main" val="127856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繫</a:t>
            </a:r>
            <a:r>
              <a:rPr lang="zh-TW" altLang="en-US" dirty="0"/>
              <a:t>結掛載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繫結掛載，將主機中的資料夾直接掛載至容器，可直接在資料夾中進行檔案的開啟及儲存，所以常用來存放需要頻繁使用的檔案。但繫結掛載有一個缺點，由於資料夾不處於</a:t>
            </a:r>
            <a:r>
              <a:rPr lang="en-US" altLang="zh-TW" dirty="0"/>
              <a:t>Docker Engine</a:t>
            </a:r>
            <a:r>
              <a:rPr lang="zh-TW" altLang="en-US" dirty="0"/>
              <a:t>管理，可為任意位置，所以有可能一不小心，就刪除了此資料夾，所以使用起來要小心。</a:t>
            </a:r>
          </a:p>
        </p:txBody>
      </p:sp>
    </p:spTree>
    <p:extLst>
      <p:ext uri="{BB962C8B-B14F-4D97-AF65-F5344CB8AC3E}">
        <p14:creationId xmlns:p14="http://schemas.microsoft.com/office/powerpoint/2010/main" val="356094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/>
              <a:t>MySQL</a:t>
            </a:r>
            <a:r>
              <a:rPr lang="zh-TW" altLang="en-US" dirty="0"/>
              <a:t>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MySQL</a:t>
            </a:r>
            <a:r>
              <a:rPr lang="zh-TW" altLang="en-US" dirty="0"/>
              <a:t>映像檔</a:t>
            </a:r>
            <a:r>
              <a:rPr lang="en-US" altLang="zh-TW" dirty="0" err="1"/>
              <a:t>mysql</a:t>
            </a:r>
            <a:r>
              <a:rPr lang="zh-TW" altLang="en-US" dirty="0"/>
              <a:t>，建立名為</a:t>
            </a:r>
            <a:r>
              <a:rPr lang="en-US" altLang="zh-TW" dirty="0"/>
              <a:t>mysql001</a:t>
            </a:r>
            <a:r>
              <a:rPr lang="zh-TW" altLang="en-US" dirty="0"/>
              <a:t>的</a:t>
            </a:r>
            <a:r>
              <a:rPr lang="zh-TW" altLang="en-US" dirty="0" smtClean="0"/>
              <a:t>容器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 run  -name  mysql001  -</a:t>
            </a:r>
            <a:r>
              <a:rPr lang="en-US" altLang="zh-TW" dirty="0" err="1"/>
              <a:t>dit</a:t>
            </a:r>
            <a:r>
              <a:rPr lang="en-US" altLang="zh-TW" dirty="0"/>
              <a:t>  -e  MYSQL_ROOT_PASSWORD = </a:t>
            </a:r>
            <a:r>
              <a:rPr lang="en-US" altLang="zh-TW" dirty="0" err="1"/>
              <a:t>mysqlpass</a:t>
            </a:r>
            <a:r>
              <a:rPr lang="en-US" altLang="zh-TW" dirty="0"/>
              <a:t>  </a:t>
            </a:r>
            <a:r>
              <a:rPr lang="en-US" altLang="zh-TW" dirty="0" err="1"/>
              <a:t>mysq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3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建立</a:t>
            </a:r>
            <a:r>
              <a:rPr lang="en-US" altLang="zh-TW" dirty="0"/>
              <a:t>WordPress</a:t>
            </a:r>
            <a:r>
              <a:rPr lang="zh-TW" altLang="en-US" dirty="0"/>
              <a:t>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要建置</a:t>
            </a:r>
            <a:r>
              <a:rPr lang="en-US" altLang="zh-TW" dirty="0"/>
              <a:t>WordPress</a:t>
            </a:r>
            <a:r>
              <a:rPr lang="zh-TW" altLang="en-US" dirty="0"/>
              <a:t>，需要搭載</a:t>
            </a:r>
            <a:r>
              <a:rPr lang="en-US" altLang="zh-TW" dirty="0"/>
              <a:t>Apache</a:t>
            </a:r>
            <a:r>
              <a:rPr lang="zh-TW" altLang="en-US" dirty="0"/>
              <a:t>、</a:t>
            </a:r>
            <a:r>
              <a:rPr lang="en-US" altLang="zh-TW" dirty="0"/>
              <a:t>MySQL</a:t>
            </a:r>
            <a:r>
              <a:rPr lang="zh-TW" altLang="en-US" dirty="0"/>
              <a:t>及</a:t>
            </a:r>
            <a:r>
              <a:rPr lang="en-US" altLang="zh-TW" dirty="0"/>
              <a:t>PHP</a:t>
            </a:r>
            <a:r>
              <a:rPr lang="zh-TW" altLang="en-US" dirty="0"/>
              <a:t>執行環境，若我們以</a:t>
            </a:r>
            <a:r>
              <a:rPr lang="en-US" altLang="zh-TW" dirty="0"/>
              <a:t>1</a:t>
            </a:r>
            <a:r>
              <a:rPr lang="zh-TW" altLang="en-US" dirty="0"/>
              <a:t>個容器搭載</a:t>
            </a:r>
            <a:r>
              <a:rPr lang="en-US" altLang="zh-TW" dirty="0"/>
              <a:t>1</a:t>
            </a:r>
            <a:r>
              <a:rPr lang="zh-TW" altLang="en-US" dirty="0"/>
              <a:t>個應用程式的原則來建立容器，則我們需要建立</a:t>
            </a:r>
            <a:r>
              <a:rPr lang="en-US" altLang="zh-TW" dirty="0"/>
              <a:t>2</a:t>
            </a:r>
            <a:r>
              <a:rPr lang="zh-TW" altLang="en-US" dirty="0"/>
              <a:t>個容器： </a:t>
            </a:r>
            <a:r>
              <a:rPr lang="en-US" altLang="zh-TW" dirty="0"/>
              <a:t>MySQL</a:t>
            </a:r>
            <a:r>
              <a:rPr lang="zh-TW" altLang="en-US" dirty="0"/>
              <a:t>容器及</a:t>
            </a:r>
            <a:r>
              <a:rPr lang="en-US" altLang="zh-TW" dirty="0"/>
              <a:t>WordPress</a:t>
            </a:r>
            <a:r>
              <a:rPr lang="zh-TW" altLang="en-US" dirty="0"/>
              <a:t>容器，其中</a:t>
            </a:r>
            <a:r>
              <a:rPr lang="en-US" altLang="zh-TW" dirty="0"/>
              <a:t>WordPress</a:t>
            </a:r>
            <a:r>
              <a:rPr lang="zh-TW" altLang="en-US" dirty="0"/>
              <a:t>容器中已內含</a:t>
            </a:r>
            <a:r>
              <a:rPr lang="en-US" altLang="zh-TW" dirty="0"/>
              <a:t>Apache</a:t>
            </a:r>
            <a:r>
              <a:rPr lang="zh-TW" altLang="en-US" dirty="0"/>
              <a:t>及</a:t>
            </a:r>
            <a:r>
              <a:rPr lang="en-US" altLang="zh-TW" dirty="0"/>
              <a:t>PHP</a:t>
            </a:r>
            <a:r>
              <a:rPr lang="zh-TW" altLang="en-US" dirty="0"/>
              <a:t>執行環境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/>
              <a:t>為了讓</a:t>
            </a:r>
            <a:r>
              <a:rPr lang="en-US" altLang="zh-TW" dirty="0"/>
              <a:t>2</a:t>
            </a:r>
            <a:r>
              <a:rPr lang="zh-TW" altLang="en-US" dirty="0"/>
              <a:t>個容器彼此連接通訊，我們需要架設虛擬網路，並讓</a:t>
            </a:r>
            <a:r>
              <a:rPr lang="en-US" altLang="zh-TW" dirty="0"/>
              <a:t>2</a:t>
            </a:r>
            <a:r>
              <a:rPr lang="zh-TW" altLang="en-US" dirty="0"/>
              <a:t>個容器連至該網路，才能順利完成</a:t>
            </a:r>
            <a:r>
              <a:rPr lang="en-US" altLang="zh-TW" dirty="0"/>
              <a:t>WordPress</a:t>
            </a:r>
            <a:r>
              <a:rPr lang="zh-TW" altLang="en-US" dirty="0"/>
              <a:t>的建置。</a:t>
            </a:r>
          </a:p>
        </p:txBody>
      </p:sp>
    </p:spTree>
    <p:extLst>
      <p:ext uri="{BB962C8B-B14F-4D97-AF65-F5344CB8AC3E}">
        <p14:creationId xmlns:p14="http://schemas.microsoft.com/office/powerpoint/2010/main" val="32271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  <a:r>
              <a:rPr lang="zh-TW" altLang="en-US" dirty="0"/>
              <a:t>是可隔離資料及程式的工具，主要安裝於伺服器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Docker</a:t>
            </a:r>
            <a:r>
              <a:rPr lang="zh-TW" altLang="en-US" dirty="0"/>
              <a:t>起初是伺服器工程師用於開發環境的軟體平台，但現在已廣泛用於正式環境中，身為伺服器工程師，有需要了解此工具的安裝與使用</a:t>
            </a:r>
          </a:p>
        </p:txBody>
      </p:sp>
    </p:spTree>
    <p:extLst>
      <p:ext uri="{BB962C8B-B14F-4D97-AF65-F5344CB8AC3E}">
        <p14:creationId xmlns:p14="http://schemas.microsoft.com/office/powerpoint/2010/main" val="280257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zh-TW" altLang="en-US" dirty="0" smtClean="0"/>
              <a:t>基本</a:t>
            </a:r>
            <a:r>
              <a:rPr lang="zh-TW" altLang="en-US" dirty="0"/>
              <a:t>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Docker</a:t>
            </a:r>
            <a:r>
              <a:rPr lang="zh-TW" altLang="en-US" dirty="0"/>
              <a:t>是一種工具，可將電腦及伺服器分成多個獨立的空間，每個空間可放入程式及資料，這個空間就稱為</a:t>
            </a:r>
            <a:r>
              <a:rPr lang="en-US" altLang="zh-TW" dirty="0"/>
              <a:t>【</a:t>
            </a:r>
            <a:r>
              <a:rPr lang="zh-TW" altLang="en-US" dirty="0"/>
              <a:t>容器</a:t>
            </a:r>
            <a:r>
              <a:rPr lang="en-US" altLang="zh-TW" dirty="0"/>
              <a:t>】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Docker </a:t>
            </a:r>
            <a:r>
              <a:rPr lang="en-US" altLang="zh-TW" dirty="0"/>
              <a:t>Engine</a:t>
            </a:r>
            <a:r>
              <a:rPr lang="zh-TW" altLang="en-US" dirty="0"/>
              <a:t>是一種軟體，可用來建立及運行容器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以</a:t>
            </a:r>
            <a:r>
              <a:rPr lang="en-US" altLang="zh-TW" dirty="0"/>
              <a:t>Docker Engine</a:t>
            </a:r>
            <a:r>
              <a:rPr lang="zh-TW" altLang="en-US" dirty="0"/>
              <a:t>建立容器時，會以映像檔來建立容器。</a:t>
            </a:r>
          </a:p>
        </p:txBody>
      </p:sp>
    </p:spTree>
    <p:extLst>
      <p:ext uri="{BB962C8B-B14F-4D97-AF65-F5344CB8AC3E}">
        <p14:creationId xmlns:p14="http://schemas.microsoft.com/office/powerpoint/2010/main" val="27619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zh-TW" altLang="en-US" dirty="0" smtClean="0"/>
              <a:t>的限制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Docker</a:t>
            </a:r>
            <a:r>
              <a:rPr lang="zh-TW" altLang="en-US" dirty="0"/>
              <a:t>的底層是</a:t>
            </a:r>
            <a:r>
              <a:rPr lang="en-US" altLang="zh-TW" dirty="0"/>
              <a:t>Linux</a:t>
            </a:r>
            <a:r>
              <a:rPr lang="zh-TW" altLang="en-US" dirty="0"/>
              <a:t>作業系統。</a:t>
            </a:r>
          </a:p>
          <a:p>
            <a:r>
              <a:rPr lang="zh-TW" altLang="en-US" dirty="0" smtClean="0"/>
              <a:t>容器</a:t>
            </a:r>
            <a:r>
              <a:rPr lang="zh-TW" altLang="en-US" dirty="0"/>
              <a:t>中的程式需為</a:t>
            </a:r>
            <a:r>
              <a:rPr lang="en-US" altLang="zh-TW" dirty="0"/>
              <a:t>Linux</a:t>
            </a:r>
            <a:r>
              <a:rPr lang="zh-TW" altLang="en-US" dirty="0"/>
              <a:t>版程式。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8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Docker </a:t>
            </a:r>
            <a:r>
              <a:rPr lang="zh-TW" altLang="en-US" smtClean="0"/>
              <a:t>基本</a:t>
            </a:r>
            <a:r>
              <a:rPr lang="zh-TW" altLang="en-US" dirty="0"/>
              <a:t>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一般來說，</a:t>
            </a:r>
            <a:r>
              <a:rPr lang="en-US" altLang="zh-TW" dirty="0"/>
              <a:t>Docker</a:t>
            </a:r>
            <a:r>
              <a:rPr lang="zh-TW" altLang="en-US" dirty="0"/>
              <a:t>的容器需搭載作業系統的</a:t>
            </a:r>
            <a:r>
              <a:rPr lang="en-US" altLang="zh-TW" dirty="0"/>
              <a:t>Shell</a:t>
            </a:r>
            <a:r>
              <a:rPr lang="zh-TW" altLang="en-US" dirty="0"/>
              <a:t>程式，由</a:t>
            </a:r>
            <a:r>
              <a:rPr lang="en-US" altLang="zh-TW" dirty="0"/>
              <a:t>Docker</a:t>
            </a:r>
            <a:r>
              <a:rPr lang="zh-TW" altLang="en-US" dirty="0"/>
              <a:t>容器中的</a:t>
            </a:r>
            <a:r>
              <a:rPr lang="en-US" altLang="zh-TW" dirty="0"/>
              <a:t>Shell</a:t>
            </a:r>
            <a:r>
              <a:rPr lang="zh-TW" altLang="en-US" dirty="0"/>
              <a:t>程式接收容器中應用程式傳來的指令，再將指令傳給底層的核心服務程式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Docker</a:t>
            </a:r>
            <a:r>
              <a:rPr lang="zh-TW" altLang="en-US" dirty="0"/>
              <a:t>以映像檔建立容器。建立好容器後，我們可以對容器進行加工。加工後的容器可以</a:t>
            </a:r>
            <a:r>
              <a:rPr lang="zh-TW" altLang="en-US" dirty="0" smtClean="0"/>
              <a:t>再建立</a:t>
            </a:r>
            <a:r>
              <a:rPr lang="zh-TW" altLang="en-US" dirty="0"/>
              <a:t>新的映像檔，所以日後若有要建立相同的加工容器，可以使用新的映像檔來建立容器，而不需逐一進行改造。</a:t>
            </a:r>
          </a:p>
        </p:txBody>
      </p:sp>
    </p:spTree>
    <p:extLst>
      <p:ext uri="{BB962C8B-B14F-4D97-AF65-F5344CB8AC3E}">
        <p14:creationId xmlns:p14="http://schemas.microsoft.com/office/powerpoint/2010/main" val="39772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Docker </a:t>
            </a:r>
            <a:r>
              <a:rPr lang="zh-TW" altLang="en-US" smtClean="0"/>
              <a:t>基本</a:t>
            </a:r>
            <a:r>
              <a:rPr lang="zh-TW" altLang="en-US" dirty="0"/>
              <a:t>觀念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3712"/>
          </a:xfrm>
        </p:spPr>
        <p:txBody>
          <a:bodyPr>
            <a:normAutofit/>
          </a:bodyPr>
          <a:lstStyle/>
          <a:p>
            <a:r>
              <a:rPr lang="en-US" altLang="zh-TW" dirty="0"/>
              <a:t>Docker Hub</a:t>
            </a:r>
            <a:r>
              <a:rPr lang="zh-TW" altLang="en-US" dirty="0"/>
              <a:t>是</a:t>
            </a:r>
            <a:r>
              <a:rPr lang="en-US" altLang="zh-TW" dirty="0"/>
              <a:t>Docker</a:t>
            </a:r>
            <a:r>
              <a:rPr lang="zh-TW" altLang="en-US" dirty="0"/>
              <a:t>官方提供的映像檔發布場所，可讓我們輕鬆取得各式各樣的映像檔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Docker</a:t>
            </a:r>
            <a:r>
              <a:rPr lang="zh-TW" altLang="en-US" dirty="0"/>
              <a:t>的典型用法是：</a:t>
            </a:r>
            <a:r>
              <a:rPr lang="en-US" altLang="zh-TW" dirty="0"/>
              <a:t>1</a:t>
            </a:r>
            <a:r>
              <a:rPr lang="zh-TW" altLang="en-US" dirty="0"/>
              <a:t>個容器搭載</a:t>
            </a:r>
            <a:r>
              <a:rPr lang="en-US" altLang="zh-TW" dirty="0"/>
              <a:t>1</a:t>
            </a:r>
            <a:r>
              <a:rPr lang="zh-TW" altLang="en-US" dirty="0"/>
              <a:t>個應用程式，如</a:t>
            </a:r>
            <a:r>
              <a:rPr lang="en-US" altLang="zh-TW" dirty="0"/>
              <a:t>1</a:t>
            </a:r>
            <a:r>
              <a:rPr lang="zh-TW" altLang="en-US" dirty="0"/>
              <a:t>個容器搭載</a:t>
            </a:r>
            <a:r>
              <a:rPr lang="en-US" altLang="zh-TW" dirty="0"/>
              <a:t>Apache</a:t>
            </a:r>
            <a:r>
              <a:rPr lang="zh-TW" altLang="en-US" dirty="0"/>
              <a:t>軟體，</a:t>
            </a:r>
            <a:r>
              <a:rPr lang="en-US" altLang="zh-TW" dirty="0"/>
              <a:t>1</a:t>
            </a:r>
            <a:r>
              <a:rPr lang="zh-TW" altLang="en-US" dirty="0"/>
              <a:t>個容器搭載</a:t>
            </a:r>
            <a:r>
              <a:rPr lang="en-US" altLang="zh-TW" dirty="0"/>
              <a:t>MySQL</a:t>
            </a:r>
            <a:r>
              <a:rPr lang="zh-TW" altLang="en-US" dirty="0"/>
              <a:t>軟體。由於</a:t>
            </a:r>
            <a:r>
              <a:rPr lang="en-US" altLang="zh-TW" dirty="0"/>
              <a:t>Docker</a:t>
            </a:r>
            <a:r>
              <a:rPr lang="zh-TW" altLang="en-US" dirty="0"/>
              <a:t>建立容器的方法很簡單，所以若遇到</a:t>
            </a:r>
            <a:r>
              <a:rPr lang="en-US" altLang="zh-TW" dirty="0"/>
              <a:t>Apache</a:t>
            </a:r>
            <a:r>
              <a:rPr lang="zh-TW" altLang="en-US" dirty="0"/>
              <a:t>軟體要更新時，一般的作法是不會更新容器，而是選擇建立新版軟體的容器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當我們選擇新版軟體的容器時，若資料存於舊容器中，舊容器中的資料也會跟著不見，所以一般的作法是，我們會將資料儲存於電腦主機的硬碟中，而不直接將資料儲存於容器中。</a:t>
            </a:r>
          </a:p>
        </p:txBody>
      </p:sp>
    </p:spTree>
    <p:extLst>
      <p:ext uri="{BB962C8B-B14F-4D97-AF65-F5344CB8AC3E}">
        <p14:creationId xmlns:p14="http://schemas.microsoft.com/office/powerpoint/2010/main" val="224702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實習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安裝 </a:t>
            </a:r>
            <a:r>
              <a:rPr lang="en-US" altLang="zh-TW" dirty="0" smtClean="0"/>
              <a:t>Docker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由於</a:t>
            </a:r>
            <a:r>
              <a:rPr lang="en-US" altLang="zh-TW" dirty="0"/>
              <a:t>Ubuntu</a:t>
            </a:r>
            <a:r>
              <a:rPr lang="zh-TW" altLang="en-US" dirty="0"/>
              <a:t>官方儲存庫中提供的</a:t>
            </a:r>
            <a:r>
              <a:rPr lang="en-US" altLang="zh-TW" dirty="0"/>
              <a:t>Docker</a:t>
            </a:r>
            <a:r>
              <a:rPr lang="zh-TW" altLang="en-US" dirty="0"/>
              <a:t>安裝包可能不是最新的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 smtClean="0"/>
              <a:t>在本實習中</a:t>
            </a:r>
            <a:r>
              <a:rPr lang="zh-TW" altLang="en-US" dirty="0"/>
              <a:t>，為了確保可以安裝最新的版本，</a:t>
            </a:r>
            <a:r>
              <a:rPr lang="zh-TW" altLang="en-US" dirty="0" smtClean="0"/>
              <a:t>我們要練習從</a:t>
            </a:r>
            <a:r>
              <a:rPr lang="en-US" altLang="zh-TW" dirty="0"/>
              <a:t>Docker</a:t>
            </a:r>
            <a:r>
              <a:rPr lang="zh-TW" altLang="en-US" dirty="0"/>
              <a:t>官方儲存庫來安裝</a:t>
            </a:r>
            <a:r>
              <a:rPr lang="en-US" altLang="zh-TW" dirty="0"/>
              <a:t>Docker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8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使用者執行 </a:t>
            </a:r>
            <a:r>
              <a:rPr lang="en-US" altLang="zh-TW" dirty="0" smtClean="0"/>
              <a:t>Docker 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預設情況下，</a:t>
            </a:r>
            <a:r>
              <a:rPr lang="en-US" altLang="zh-TW" dirty="0" err="1"/>
              <a:t>docker</a:t>
            </a:r>
            <a:r>
              <a:rPr lang="zh-TW" altLang="en-US" dirty="0"/>
              <a:t>指令只可以讓</a:t>
            </a:r>
            <a:r>
              <a:rPr lang="en-US" altLang="zh-TW" dirty="0"/>
              <a:t>root</a:t>
            </a:r>
            <a:r>
              <a:rPr lang="zh-TW" altLang="en-US" dirty="0"/>
              <a:t>使用者，或是擁有</a:t>
            </a:r>
            <a:r>
              <a:rPr lang="en-US" altLang="zh-TW" dirty="0" err="1"/>
              <a:t>docker</a:t>
            </a:r>
            <a:r>
              <a:rPr lang="zh-TW" altLang="en-US" dirty="0"/>
              <a:t>群組的使用者執行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err="1"/>
              <a:t>ubuntu</a:t>
            </a:r>
            <a:r>
              <a:rPr lang="zh-TW" altLang="en-US" dirty="0"/>
              <a:t>使用者加入到</a:t>
            </a:r>
            <a:r>
              <a:rPr lang="en-US" altLang="zh-TW" dirty="0"/>
              <a:t>Docker</a:t>
            </a:r>
            <a:r>
              <a:rPr lang="zh-TW" altLang="en-US" dirty="0"/>
              <a:t>群組。</a:t>
            </a:r>
          </a:p>
          <a:p>
            <a:pPr marL="0" indent="0">
              <a:buNone/>
            </a:pPr>
            <a:r>
              <a:rPr lang="en-US" altLang="zh-TW" dirty="0" smtClean="0"/>
              <a:t># </a:t>
            </a:r>
            <a:r>
              <a:rPr lang="en-US" altLang="zh-TW" dirty="0" err="1"/>
              <a:t>usermod</a:t>
            </a:r>
            <a:r>
              <a:rPr lang="en-US" altLang="zh-TW" dirty="0"/>
              <a:t>  -</a:t>
            </a:r>
            <a:r>
              <a:rPr lang="en-US" altLang="zh-TW" dirty="0" err="1"/>
              <a:t>aG</a:t>
            </a:r>
            <a:r>
              <a:rPr lang="en-US" altLang="zh-TW" dirty="0"/>
              <a:t>  </a:t>
            </a:r>
            <a:r>
              <a:rPr lang="en-US" altLang="zh-TW" dirty="0" err="1"/>
              <a:t>docker</a:t>
            </a:r>
            <a:r>
              <a:rPr lang="en-US" altLang="zh-TW" dirty="0"/>
              <a:t>  </a:t>
            </a:r>
            <a:r>
              <a:rPr lang="en-US" altLang="zh-TW" dirty="0" err="1"/>
              <a:t>ubuntu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64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 </a:t>
            </a:r>
            <a:r>
              <a:rPr lang="zh-TW" altLang="en-US" dirty="0" smtClean="0"/>
              <a:t>容器基本操作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顯示</a:t>
            </a:r>
            <a:r>
              <a:rPr lang="zh-TW" altLang="en-US" dirty="0"/>
              <a:t>版本資訊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 </a:t>
            </a:r>
            <a:r>
              <a:rPr lang="en-US" altLang="zh-TW" dirty="0" smtClean="0"/>
              <a:t>version</a:t>
            </a:r>
          </a:p>
          <a:p>
            <a:r>
              <a:rPr lang="zh-TW" altLang="en-US" dirty="0" smtClean="0"/>
              <a:t>以</a:t>
            </a:r>
            <a:r>
              <a:rPr lang="en-US" altLang="zh-TW" dirty="0"/>
              <a:t>Apache</a:t>
            </a:r>
            <a:r>
              <a:rPr lang="zh-TW" altLang="en-US" dirty="0"/>
              <a:t>映像檔</a:t>
            </a:r>
            <a:r>
              <a:rPr lang="en-US" altLang="zh-TW" dirty="0" err="1"/>
              <a:t>httpd</a:t>
            </a:r>
            <a:r>
              <a:rPr lang="zh-TW" altLang="en-US" dirty="0"/>
              <a:t>，建立及啟動名為</a:t>
            </a:r>
            <a:r>
              <a:rPr lang="en-US" altLang="zh-TW" dirty="0"/>
              <a:t>apa001</a:t>
            </a:r>
            <a:r>
              <a:rPr lang="zh-TW" altLang="en-US" dirty="0"/>
              <a:t>的容器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 run  --name  apa0001  -d  </a:t>
            </a:r>
            <a:r>
              <a:rPr lang="en-US" altLang="zh-TW" dirty="0" err="1" smtClean="0"/>
              <a:t>httpd</a:t>
            </a:r>
            <a:endParaRPr lang="en-US" altLang="zh-TW" dirty="0" smtClean="0"/>
          </a:p>
          <a:p>
            <a:r>
              <a:rPr lang="zh-TW" altLang="en-US" dirty="0" smtClean="0"/>
              <a:t>若</a:t>
            </a:r>
            <a:r>
              <a:rPr lang="zh-TW" altLang="en-US" dirty="0"/>
              <a:t>想顯示運行中容器的清單，指令如下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$ </a:t>
            </a:r>
            <a:r>
              <a:rPr lang="en-US" altLang="zh-TW" dirty="0" err="1"/>
              <a:t>docker</a:t>
            </a:r>
            <a:r>
              <a:rPr lang="en-US" altLang="zh-TW" dirty="0"/>
              <a:t>  </a:t>
            </a:r>
            <a:r>
              <a:rPr lang="en-US" altLang="zh-TW" dirty="0" err="1"/>
              <a:t>ps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05917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875</Words>
  <Application>Microsoft Office PowerPoint</Application>
  <PresentationFormat>寬螢幕</PresentationFormat>
  <Paragraphs>48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Century Gothic</vt:lpstr>
      <vt:lpstr>Wingdings 3</vt:lpstr>
      <vt:lpstr>絲縷</vt:lpstr>
      <vt:lpstr>25  Docker 安裝與使用</vt:lpstr>
      <vt:lpstr>簡介</vt:lpstr>
      <vt:lpstr>Docker 基本觀念</vt:lpstr>
      <vt:lpstr>Docker 的限制</vt:lpstr>
      <vt:lpstr>Docker 基本觀念</vt:lpstr>
      <vt:lpstr>Docker 基本觀念</vt:lpstr>
      <vt:lpstr>實習 : 安裝 Docker</vt:lpstr>
      <vt:lpstr>使用者執行 Docker 指令</vt:lpstr>
      <vt:lpstr>Docker 容器基本操作</vt:lpstr>
      <vt:lpstr>建立可通訊的容器</vt:lpstr>
      <vt:lpstr>卷宗掛載</vt:lpstr>
      <vt:lpstr>繫結掛載</vt:lpstr>
      <vt:lpstr>建立MySQL容器</vt:lpstr>
      <vt:lpstr>實習 : 建立WordPress容器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2024-01-16T09:19:23Z</dcterms:created>
  <dcterms:modified xsi:type="dcterms:W3CDTF">2024-02-15T17:21:25Z</dcterms:modified>
</cp:coreProperties>
</file>