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01  Ubuntu</a:t>
            </a:r>
            <a:r>
              <a:rPr lang="zh-TW" altLang="en-US" smtClean="0"/>
              <a:t>桌面版本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建立虛擬機，安裝</a:t>
            </a:r>
            <a:r>
              <a:rPr lang="en-US" altLang="zh-TW" dirty="0" smtClean="0"/>
              <a:t>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建立虛擬機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Ubuntu </a:t>
            </a:r>
            <a:r>
              <a:rPr lang="zh-TW" altLang="en-US" dirty="0" smtClean="0"/>
              <a:t>桌面版</a:t>
            </a:r>
            <a:endParaRPr lang="en-US" altLang="zh-TW" dirty="0" smtClean="0"/>
          </a:p>
          <a:p>
            <a:r>
              <a:rPr lang="zh-TW" altLang="en-US" smtClean="0"/>
              <a:t>關閉虛擬機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08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是一套多人多工的作業系統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所謂</a:t>
            </a:r>
            <a:r>
              <a:rPr lang="en-US" altLang="zh-TW" dirty="0"/>
              <a:t>【</a:t>
            </a:r>
            <a:r>
              <a:rPr lang="zh-TW" altLang="en-US" dirty="0"/>
              <a:t>作業系統</a:t>
            </a:r>
            <a:r>
              <a:rPr lang="en-US" altLang="zh-TW" dirty="0"/>
              <a:t>】</a:t>
            </a:r>
            <a:r>
              <a:rPr lang="zh-TW" altLang="en-US" dirty="0"/>
              <a:t>，是一套用來指揮與協調電腦系統運作的軟體程式。</a:t>
            </a:r>
          </a:p>
        </p:txBody>
      </p:sp>
    </p:spTree>
    <p:extLst>
      <p:ext uri="{BB962C8B-B14F-4D97-AF65-F5344CB8AC3E}">
        <p14:creationId xmlns:p14="http://schemas.microsoft.com/office/powerpoint/2010/main" val="13153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1991</a:t>
            </a:r>
            <a:r>
              <a:rPr lang="zh-TW" altLang="en-US" dirty="0"/>
              <a:t>年，芬蘭</a:t>
            </a:r>
            <a:r>
              <a:rPr lang="en-US" altLang="zh-TW" dirty="0"/>
              <a:t>Helsinki</a:t>
            </a:r>
            <a:r>
              <a:rPr lang="zh-TW" altLang="en-US" dirty="0"/>
              <a:t>大學的學生</a:t>
            </a:r>
            <a:r>
              <a:rPr lang="en-US" altLang="zh-TW" dirty="0"/>
              <a:t>Linus Torvalds</a:t>
            </a:r>
            <a:r>
              <a:rPr lang="zh-TW" altLang="en-US" dirty="0"/>
              <a:t>上學時，由於對作業系統很有興趣，便開始開發撰寫自己的作業系統，這就是後來的</a:t>
            </a:r>
            <a:r>
              <a:rPr lang="en-US" altLang="zh-TW" dirty="0"/>
              <a:t>Linux</a:t>
            </a:r>
            <a:r>
              <a:rPr lang="zh-TW" altLang="en-US" dirty="0"/>
              <a:t>核心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Linux</a:t>
            </a:r>
            <a:r>
              <a:rPr lang="zh-TW" altLang="en-US" dirty="0"/>
              <a:t>的第一個版本在</a:t>
            </a:r>
            <a:r>
              <a:rPr lang="en-US" altLang="zh-TW" dirty="0"/>
              <a:t>1991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月發布在</a:t>
            </a:r>
            <a:r>
              <a:rPr lang="en-US" altLang="zh-TW" dirty="0"/>
              <a:t>Internet</a:t>
            </a:r>
            <a:r>
              <a:rPr lang="zh-TW" altLang="en-US" dirty="0"/>
              <a:t>上，同時，為了讓</a:t>
            </a:r>
            <a:r>
              <a:rPr lang="en-US" altLang="zh-TW" dirty="0"/>
              <a:t>Linux</a:t>
            </a:r>
            <a:r>
              <a:rPr lang="zh-TW" altLang="en-US" dirty="0"/>
              <a:t>可以在商業上使用，</a:t>
            </a:r>
            <a:r>
              <a:rPr lang="en-US" altLang="zh-TW" dirty="0"/>
              <a:t>Torvalds</a:t>
            </a:r>
            <a:r>
              <a:rPr lang="zh-TW" altLang="en-US" dirty="0"/>
              <a:t>以</a:t>
            </a:r>
            <a:r>
              <a:rPr lang="en-US" altLang="zh-TW" dirty="0"/>
              <a:t>GNU GPL</a:t>
            </a:r>
            <a:r>
              <a:rPr lang="zh-TW" altLang="en-US" dirty="0"/>
              <a:t>協定來發布</a:t>
            </a:r>
            <a:r>
              <a:rPr lang="en-US" altLang="zh-TW" dirty="0"/>
              <a:t>Linux</a:t>
            </a:r>
            <a:r>
              <a:rPr lang="zh-TW" altLang="en-US" dirty="0"/>
              <a:t>作業系統，讓之後的許多開發者可以致力融合</a:t>
            </a:r>
            <a:r>
              <a:rPr lang="en-US" altLang="zh-TW" dirty="0"/>
              <a:t>GNU</a:t>
            </a:r>
            <a:r>
              <a:rPr lang="zh-TW" altLang="en-US" dirty="0"/>
              <a:t>元素到</a:t>
            </a:r>
            <a:r>
              <a:rPr lang="en-US" altLang="zh-TW" dirty="0"/>
              <a:t>Linux</a:t>
            </a:r>
            <a:r>
              <a:rPr lang="zh-TW" altLang="en-US" dirty="0"/>
              <a:t>中，使</a:t>
            </a:r>
            <a:r>
              <a:rPr lang="en-US" altLang="zh-TW" dirty="0"/>
              <a:t>Linux</a:t>
            </a:r>
            <a:r>
              <a:rPr lang="zh-TW" altLang="en-US" dirty="0"/>
              <a:t>成為一個功能完整及自由的作業系統。</a:t>
            </a:r>
          </a:p>
        </p:txBody>
      </p:sp>
    </p:spTree>
    <p:extLst>
      <p:ext uri="{BB962C8B-B14F-4D97-AF65-F5344CB8AC3E}">
        <p14:creationId xmlns:p14="http://schemas.microsoft.com/office/powerpoint/2010/main" val="18180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自由軟體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無論</a:t>
            </a:r>
            <a:r>
              <a:rPr lang="zh-TW" altLang="en-US" dirty="0"/>
              <a:t>目的為何，都應有執行程式的自由。</a:t>
            </a:r>
          </a:p>
          <a:p>
            <a:r>
              <a:rPr lang="zh-TW" altLang="en-US" dirty="0" smtClean="0"/>
              <a:t>應</a:t>
            </a:r>
            <a:r>
              <a:rPr lang="zh-TW" altLang="en-US" dirty="0"/>
              <a:t>具有研究該軟體如何運作的自由，以及修改軟體，使其更符合個人需求的自由。</a:t>
            </a:r>
          </a:p>
          <a:p>
            <a:r>
              <a:rPr lang="zh-TW" altLang="en-US" dirty="0" smtClean="0"/>
              <a:t>應</a:t>
            </a:r>
            <a:r>
              <a:rPr lang="zh-TW" altLang="en-US" dirty="0"/>
              <a:t>有重製軟體，以幫助親朋好友的自由。</a:t>
            </a:r>
          </a:p>
          <a:p>
            <a:r>
              <a:rPr lang="zh-TW" altLang="en-US" dirty="0" smtClean="0"/>
              <a:t>應</a:t>
            </a:r>
            <a:r>
              <a:rPr lang="zh-TW" altLang="en-US" dirty="0"/>
              <a:t>有散佈修改後的軟體給眾人，以增進眾人利益的自由。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38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任何</a:t>
            </a:r>
            <a:r>
              <a:rPr lang="zh-TW" altLang="en-US" dirty="0"/>
              <a:t>使用者都可以自由傳播軟體及修改原始碼，但採用</a:t>
            </a:r>
            <a:r>
              <a:rPr lang="en-US" altLang="zh-TW" dirty="0"/>
              <a:t>GPL</a:t>
            </a:r>
            <a:r>
              <a:rPr lang="zh-TW" altLang="en-US" dirty="0"/>
              <a:t>授權的軟體必須公開原始碼，且必須同樣以</a:t>
            </a:r>
            <a:r>
              <a:rPr lang="en-US" altLang="zh-TW" dirty="0"/>
              <a:t>GPL</a:t>
            </a:r>
            <a:r>
              <a:rPr lang="zh-TW" altLang="en-US" dirty="0"/>
              <a:t>授權釋出供眾人使用。</a:t>
            </a:r>
          </a:p>
          <a:p>
            <a:r>
              <a:rPr lang="zh-TW" altLang="en-US" dirty="0" smtClean="0"/>
              <a:t>可以</a:t>
            </a:r>
            <a:r>
              <a:rPr lang="zh-TW" altLang="en-US" dirty="0"/>
              <a:t>收費，但只能是為轉讓軟體副本這種行為，或是提供軟體使用上的技術支援而收費，即應該是服務收費，而不是因販賣軟體而收費。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82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發行版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發行版，指的是採用</a:t>
            </a:r>
            <a:r>
              <a:rPr lang="en-US" altLang="zh-TW" dirty="0"/>
              <a:t>Linux</a:t>
            </a:r>
            <a:r>
              <a:rPr lang="zh-TW" altLang="en-US" dirty="0"/>
              <a:t>核心</a:t>
            </a:r>
            <a:r>
              <a:rPr lang="en-US" altLang="zh-TW" dirty="0"/>
              <a:t>(kernel)</a:t>
            </a:r>
            <a:r>
              <a:rPr lang="zh-TW" altLang="en-US" dirty="0"/>
              <a:t>，而為了安裝上的方便，將多種可在</a:t>
            </a:r>
            <a:r>
              <a:rPr lang="en-US" altLang="zh-TW" dirty="0"/>
              <a:t>Linux</a:t>
            </a:r>
            <a:r>
              <a:rPr lang="zh-TW" altLang="en-US" dirty="0"/>
              <a:t>上運行的軟體組合起來，與</a:t>
            </a:r>
            <a:r>
              <a:rPr lang="en-US" altLang="zh-TW" dirty="0"/>
              <a:t>Linux</a:t>
            </a:r>
            <a:r>
              <a:rPr lang="zh-TW" altLang="en-US" dirty="0"/>
              <a:t>系統核心一併包裝，發行。</a:t>
            </a:r>
          </a:p>
        </p:txBody>
      </p:sp>
    </p:spTree>
    <p:extLst>
      <p:ext uri="{BB962C8B-B14F-4D97-AF65-F5344CB8AC3E}">
        <p14:creationId xmlns:p14="http://schemas.microsoft.com/office/powerpoint/2010/main" val="99384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的功能與優勢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圖形</a:t>
            </a:r>
            <a:r>
              <a:rPr lang="zh-TW" altLang="en-US" dirty="0"/>
              <a:t>整合介面：</a:t>
            </a:r>
            <a:r>
              <a:rPr lang="en-US" altLang="zh-TW" dirty="0"/>
              <a:t>Linux</a:t>
            </a:r>
            <a:r>
              <a:rPr lang="zh-TW" altLang="en-US" dirty="0"/>
              <a:t>上的圖形介面，我們稱之為</a:t>
            </a:r>
            <a:r>
              <a:rPr lang="en-US" altLang="zh-TW" dirty="0"/>
              <a:t>【X Window System】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	多重開機管理：</a:t>
            </a:r>
            <a:r>
              <a:rPr lang="en-US" altLang="zh-TW" dirty="0"/>
              <a:t>GRUB</a:t>
            </a:r>
            <a:r>
              <a:rPr lang="zh-TW" altLang="en-US" dirty="0"/>
              <a:t>多重開機管理程式，可將多種作業系統安裝在同一部電腦上。</a:t>
            </a:r>
          </a:p>
          <a:p>
            <a:r>
              <a:rPr lang="zh-TW" altLang="en-US" dirty="0" smtClean="0"/>
              <a:t>多</a:t>
            </a:r>
            <a:r>
              <a:rPr lang="zh-TW" altLang="en-US" dirty="0"/>
              <a:t>人多工系統：先佔式多工作業系統。作業系統可以讓正在執行中的程序公平使用電腦系統的資源。只要執行中的程序超過作業系統所配置給此程序的 </a:t>
            </a:r>
            <a:r>
              <a:rPr lang="en-US" altLang="zh-TW" dirty="0"/>
              <a:t>CPU </a:t>
            </a:r>
            <a:r>
              <a:rPr lang="zh-TW" altLang="en-US" dirty="0"/>
              <a:t>時段時，作業系統會立刻中斷這個程序，並將控制權交給另一個正在等待的程序。</a:t>
            </a:r>
          </a:p>
          <a:p>
            <a:r>
              <a:rPr lang="zh-TW" altLang="en-US" dirty="0"/>
              <a:t>	網路能力：使用</a:t>
            </a:r>
            <a:r>
              <a:rPr lang="en-US" altLang="zh-TW" dirty="0"/>
              <a:t>TCP/IP</a:t>
            </a:r>
            <a:r>
              <a:rPr lang="zh-TW" altLang="en-US" dirty="0"/>
              <a:t>為主要的網路通訊協定，可獨立完成工作站或伺服器的服務，如</a:t>
            </a:r>
            <a:r>
              <a:rPr lang="en-US" altLang="zh-TW" dirty="0"/>
              <a:t>Web, Mail, Proxy, FTP</a:t>
            </a:r>
            <a:r>
              <a:rPr lang="zh-TW" altLang="en-US" dirty="0"/>
              <a:t>等服務。</a:t>
            </a:r>
          </a:p>
          <a:p>
            <a:r>
              <a:rPr lang="zh-TW" altLang="en-US" dirty="0" smtClean="0"/>
              <a:t>程式</a:t>
            </a:r>
            <a:r>
              <a:rPr lang="zh-TW" altLang="en-US" dirty="0"/>
              <a:t>開發工具：支援多種程式語言與開發工具，如：</a:t>
            </a:r>
            <a:r>
              <a:rPr lang="en-US" altLang="zh-TW" dirty="0" err="1"/>
              <a:t>gcc</a:t>
            </a:r>
            <a:r>
              <a:rPr lang="en-US" altLang="zh-TW" dirty="0"/>
              <a:t>, </a:t>
            </a:r>
            <a:r>
              <a:rPr lang="en-US" altLang="zh-TW" dirty="0" err="1"/>
              <a:t>c++</a:t>
            </a:r>
            <a:r>
              <a:rPr lang="en-US" altLang="zh-TW" dirty="0"/>
              <a:t>, Perl, </a:t>
            </a:r>
            <a:r>
              <a:rPr lang="en-US" altLang="zh-TW" dirty="0" err="1"/>
              <a:t>Phthon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9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Ubuntu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是許多</a:t>
            </a:r>
            <a:r>
              <a:rPr lang="en-US" altLang="zh-TW" dirty="0"/>
              <a:t>Linux</a:t>
            </a:r>
            <a:r>
              <a:rPr lang="zh-TW" altLang="en-US" dirty="0"/>
              <a:t>發行版之一，它的源代碼來自廣受讚譽的</a:t>
            </a:r>
            <a:r>
              <a:rPr lang="en-US" altLang="zh-TW" dirty="0"/>
              <a:t>Linux</a:t>
            </a:r>
            <a:r>
              <a:rPr lang="zh-TW" altLang="en-US" dirty="0"/>
              <a:t>發行版</a:t>
            </a:r>
            <a:r>
              <a:rPr lang="en-US" altLang="zh-TW" dirty="0" err="1"/>
              <a:t>Debian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Ubuntu</a:t>
            </a:r>
            <a:r>
              <a:rPr lang="zh-TW" altLang="en-US" dirty="0"/>
              <a:t>的開發由英國</a:t>
            </a:r>
            <a:r>
              <a:rPr lang="en-US" altLang="zh-TW" dirty="0"/>
              <a:t>Canonical</a:t>
            </a:r>
            <a:r>
              <a:rPr lang="zh-TW" altLang="en-US" dirty="0"/>
              <a:t>公司主導，該公司是南非互聯網大亨馬克</a:t>
            </a:r>
            <a:r>
              <a:rPr lang="en-US" altLang="zh-TW" dirty="0"/>
              <a:t>·</a:t>
            </a:r>
            <a:r>
              <a:rPr lang="zh-TW" altLang="en-US" dirty="0"/>
              <a:t>沙特爾沃思（</a:t>
            </a:r>
            <a:r>
              <a:rPr lang="en-US" altLang="zh-TW" dirty="0"/>
              <a:t>Mark </a:t>
            </a:r>
            <a:r>
              <a:rPr lang="en-US" altLang="zh-TW" dirty="0" err="1"/>
              <a:t>Shuttleworth</a:t>
            </a:r>
            <a:r>
              <a:rPr lang="zh-TW" altLang="en-US" dirty="0"/>
              <a:t>）所創立。</a:t>
            </a:r>
          </a:p>
        </p:txBody>
      </p:sp>
    </p:spTree>
    <p:extLst>
      <p:ext uri="{BB962C8B-B14F-4D97-AF65-F5344CB8AC3E}">
        <p14:creationId xmlns:p14="http://schemas.microsoft.com/office/powerpoint/2010/main" val="134285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桌面</a:t>
            </a:r>
            <a:r>
              <a:rPr lang="zh-TW" altLang="en-US" dirty="0"/>
              <a:t>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11678"/>
            <a:ext cx="8183595" cy="45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2984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413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01  Ubuntu桌面版本</vt:lpstr>
      <vt:lpstr>簡介</vt:lpstr>
      <vt:lpstr>Linux 簡介</vt:lpstr>
      <vt:lpstr>自由軟體</vt:lpstr>
      <vt:lpstr>GPL</vt:lpstr>
      <vt:lpstr>Linux 發行版</vt:lpstr>
      <vt:lpstr>Linux 的功能與優勢</vt:lpstr>
      <vt:lpstr>Ubuntu 簡介</vt:lpstr>
      <vt:lpstr>下載Ubuntu桌面版</vt:lpstr>
      <vt:lpstr>實習 : 建立虛擬機，安裝Ubuntu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2024-02-13T14:58:26Z</dcterms:modified>
</cp:coreProperties>
</file>