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058C64-AA00-4FC7-82CB-21122BAE562E}">
  <a:tblStyle styleId="{C5058C64-AA00-4FC7-82CB-21122BAE5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464AAB-7C4E-40DC-819B-7B712C4AD20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4040b5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4040b5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4040b5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4040b5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4040b5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4040b5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4040b5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4040b5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4040b5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e4040b59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379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Wang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Tomoka Yokomizo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 Noma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Risa Ito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datasets from United Nations Human Development Reports, we are able to: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Automating the merging datasets in csv files - with a function to output the merged dataset into a csv file.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variables for analysis - for now we have implemented simple linear regression.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correlations for every possible combination (of 2 variables) - and generate a csv file that prints out the r-value and variables in ascending order.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　</a:t>
            </a:r>
            <a:endParaRPr/>
          </a:p>
        </p:txBody>
      </p:sp>
      <p:pic>
        <p:nvPicPr>
          <p:cNvPr descr="Image result for csv file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26" y="1442185"/>
            <a:ext cx="575945" cy="57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1424675" y="1491663"/>
            <a:ext cx="895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2994575" y="1064088"/>
            <a:ext cx="8952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object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2994575" y="1809113"/>
            <a:ext cx="8952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object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4282900" y="1108050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population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4457950" y="1979775"/>
            <a:ext cx="14091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population object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377875" y="3261638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UserInterface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005775" y="4179950"/>
            <a:ext cx="22050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361875" y="4179950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Plot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873950" y="3641025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PrintList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7"/>
          <p:cNvCxnSpPr>
            <a:stCxn id="146" idx="2"/>
            <a:endCxn id="147" idx="3"/>
          </p:cNvCxnSpPr>
          <p:nvPr/>
        </p:nvCxnSpPr>
        <p:spPr>
          <a:xfrm>
            <a:off x="5162500" y="1596150"/>
            <a:ext cx="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7"/>
          <p:cNvCxnSpPr>
            <a:stCxn id="144" idx="0"/>
            <a:endCxn id="146" idx="1"/>
          </p:cNvCxnSpPr>
          <p:nvPr/>
        </p:nvCxnSpPr>
        <p:spPr>
          <a:xfrm>
            <a:off x="3889775" y="1352088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>
            <a:stCxn id="145" idx="0"/>
          </p:cNvCxnSpPr>
          <p:nvPr/>
        </p:nvCxnSpPr>
        <p:spPr>
          <a:xfrm flipH="1" rot="10800000">
            <a:off x="3889775" y="1703813"/>
            <a:ext cx="4881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7"/>
          <p:cNvCxnSpPr>
            <a:endCxn id="149" idx="1"/>
          </p:cNvCxnSpPr>
          <p:nvPr/>
        </p:nvCxnSpPr>
        <p:spPr>
          <a:xfrm>
            <a:off x="3121075" y="4424000"/>
            <a:ext cx="8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7"/>
          <p:cNvCxnSpPr>
            <a:stCxn id="143" idx="3"/>
            <a:endCxn id="144" idx="2"/>
          </p:cNvCxnSpPr>
          <p:nvPr/>
        </p:nvCxnSpPr>
        <p:spPr>
          <a:xfrm flipH="1" rot="10800000">
            <a:off x="2319875" y="1352013"/>
            <a:ext cx="6747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7"/>
          <p:cNvCxnSpPr>
            <a:stCxn id="143" idx="3"/>
            <a:endCxn id="145" idx="2"/>
          </p:cNvCxnSpPr>
          <p:nvPr/>
        </p:nvCxnSpPr>
        <p:spPr>
          <a:xfrm>
            <a:off x="2319875" y="1735713"/>
            <a:ext cx="6747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>
            <a:stCxn id="142" idx="3"/>
            <a:endCxn id="143" idx="1"/>
          </p:cNvCxnSpPr>
          <p:nvPr/>
        </p:nvCxnSpPr>
        <p:spPr>
          <a:xfrm>
            <a:off x="773271" y="1730157"/>
            <a:ext cx="651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flipH="1">
            <a:off x="5161600" y="2649513"/>
            <a:ext cx="1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51" idx="1"/>
          </p:cNvCxnSpPr>
          <p:nvPr/>
        </p:nvCxnSpPr>
        <p:spPr>
          <a:xfrm rot="10800000">
            <a:off x="6137150" y="3441975"/>
            <a:ext cx="736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>
            <a:stCxn id="151" idx="1"/>
            <a:endCxn id="149" idx="3"/>
          </p:cNvCxnSpPr>
          <p:nvPr/>
        </p:nvCxnSpPr>
        <p:spPr>
          <a:xfrm flipH="1">
            <a:off x="6210650" y="3885075"/>
            <a:ext cx="6633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24575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Objects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124575" y="7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{C5058C64-AA00-4FC7-82CB-21122BAE562E}</a:tableStyleId>
              </a:tblPr>
              <a:tblGrid>
                <a:gridCol w="3510525"/>
                <a:gridCol w="5468275"/>
              </a:tblGrid>
              <a:tr h="44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PrintList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print out to the terminal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related. To extract/cleanup/print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Population(CSV)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import data from population csv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Regression(PrintList)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display options relating to regression to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create the plot &amp; calculate the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UserInterface(PrintList)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display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direction/explanations/options to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InputError(Exception)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handle error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Problems Faced: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Merging csv files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i="1" lang="en" sz="1200"/>
              <a:t>From basic data exploration &amp; metadata, there are no ‘0’ values. Hence, 0 values are used to represent the empty “data’</a:t>
            </a:r>
            <a:endParaRPr i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cleaning &amp; preparation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data are missing, or have fillers such as “...”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Dealt with them by replacing them with ‘0’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analysis, program is set to ignore these values, and compute the regression without them.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00" y="2008975"/>
            <a:ext cx="7282676" cy="1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0"/>
          <p:cNvGraphicFramePr/>
          <p:nvPr/>
        </p:nvGraphicFramePr>
        <p:xfrm>
          <a:off x="788000" y="1330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{AD464AAB-7C4E-40DC-819B-7B712C4AD20B}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Criteria</a:t>
                      </a:r>
                      <a:endParaRPr sz="1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Achieved?</a:t>
                      </a:r>
                      <a:endParaRPr sz="1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Object-Oriented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hierarchy, polymorphism and encapsulation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Yes. 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Override operators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(__str__)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 split in different packages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(6 files)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CSV files for loading data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(Loads in files from the UN HDI)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text files for writing data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(logging, output of combined csv &amp; permutations of correlations)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 also user input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(UserInterface)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 exceptions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(Main process contains try &amp; except clause, sub process contains the main code)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 something useful/nice (similarly to the horoscope bot or the song sorting programs developed in class)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Able to merge CSVs &amp; perform simple data analysis such as Simple Linear Regression &amp; correlation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Logging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(Logs any data preparation &amp; cleaning done)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Prof’s Criteria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