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665"/>
  </p:normalViewPr>
  <p:slideViewPr>
    <p:cSldViewPr snapToGrid="0" snapToObjects="1">
      <p:cViewPr varScale="1">
        <p:scale>
          <a:sx n="109" d="100"/>
          <a:sy n="10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DC29-CC82-684E-9DFA-8D123FFA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E1072-3DD9-A740-89E5-1D770C2D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7E81-D76E-7447-BFB9-61542260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A0EC-75DB-A24F-A803-D694DF29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462A-E37A-554D-84CB-F93EEE8E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BB16-F003-5D4C-ADEE-6CAE2E7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086F-9B91-F548-B5C8-77A09AAE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23A2-53D5-464A-8442-B03ADD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7446C-2E0C-9243-B793-99298AEC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02EA-13EE-574F-94ED-9F0711E9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2A4C4-CAAE-F34B-A4EE-C84BC21C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DB4D-8226-4E49-A987-0518539DF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CAB6-6ADE-D44A-BE5B-50D8D38D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0272-4336-A44D-9118-B58AAC39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4365-4E4C-DD43-8898-19EC6C9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D818-E558-1D48-920F-B509C927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2190-0984-3E49-86EF-0A425146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2A10-843E-D54D-9BA7-EEE6155F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352F-6F81-B446-910E-CD4C0C0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4573-FD1C-1D4F-9F05-45FE2FD6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F8EB-DE5D-0140-B79C-7CF4FCEB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4FA0-7667-DA4F-AD17-C2BA84B5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0351-EFB1-594F-BA02-BED9CC8E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DB06-5A85-8D44-B451-51B6AC76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E2B5-C3C1-FE45-9267-4F0C7712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5FE8-1935-1645-900E-E792B86C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E1BF-CB8C-5443-8892-2C022CDB0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C5916-F8B1-8643-969B-7519F8B4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1838-F375-8F4B-B753-0F742F1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572D1-1E83-4044-B0F6-C7EC1B9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B778-937F-F849-9E42-516449A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226D-22E6-8C42-B07F-4D62A0E7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80FD-F700-DA4C-8BC0-58352DF0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6330-F9D4-7A4B-921C-F22490370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0AA08-83AD-2646-A52D-AD09E0C3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678F3-E3AC-624C-AE35-BC02C9D0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B5DC3-BD05-BA41-81B2-243D61FD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85A7-7A2E-724D-8F2B-873D4251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E3841-6006-FB46-A99C-FDBF17BE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7C16-E35F-5A41-AC66-D83AC9A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7E61-88D2-C043-913A-88FFDFA8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D718F-CD7B-CE4A-A3E4-45E0ABB2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C6648-FC42-5541-B69E-02A6E11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128D7-2864-1841-A6F7-81519C9D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8C227-10ED-2048-B780-CBC5EBD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DE4FE-F129-BC4C-B72D-F2BFAD5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15D-131A-884A-8FFB-E1ECF4DF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0C65-2D11-B24E-A6C9-93446B6C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33C3-4327-9A43-9D68-048A9818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4B90D-8EEE-834C-8F36-97CE688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41FA-B3CB-4E40-A2CF-08123586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DA41-3835-AD43-99E1-7FD27984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EB0-80E4-344E-9C0A-47202A1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A06C3-0613-FF4C-86A1-C9793CD73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0EA8-AB53-7F42-9289-60D35885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41F0-A33C-AE47-B6DC-875AE4B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5E7A-C0F6-304D-8C78-11660963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69B4-1DE2-224E-9136-462EBC7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BCC14-EB26-E140-98FD-FFEA34C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AD60-2AF5-5649-8B1B-A178880C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9672-0C23-9940-A930-A418B3A68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D3DD-3548-C546-9FBC-446FD2FE49B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DF27-EEB8-944E-BB9C-6B9408DC1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757E-B8DC-3F4C-AB5A-4F7DE7FD1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5016-1665-1645-A959-700C1AF1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FD1D59-8291-EF4C-8BA4-C70369100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45024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58278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65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8192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40471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141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7470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3996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40288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9997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71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Start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End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67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993CC-3273-C04F-AE4C-BC8B59D6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78885"/>
              </p:ext>
            </p:extLst>
          </p:nvPr>
        </p:nvGraphicFramePr>
        <p:xfrm>
          <a:off x="2031999" y="719666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705060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194393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20883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078799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26924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33783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954467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9839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9333178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12158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85223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39651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6395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65638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87258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577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5544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8172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44C92-76ED-BE42-A5A0-8EBC8878C571}"/>
              </a:ext>
            </a:extLst>
          </p:cNvPr>
          <p:cNvCxnSpPr>
            <a:cxnSpLocks/>
          </p:cNvCxnSpPr>
          <p:nvPr/>
        </p:nvCxnSpPr>
        <p:spPr>
          <a:xfrm flipV="1">
            <a:off x="2328672" y="2441050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561CF8-B1EF-BE47-AB8B-0AA42DC07021}"/>
              </a:ext>
            </a:extLst>
          </p:cNvPr>
          <p:cNvSpPr txBox="1"/>
          <p:nvPr/>
        </p:nvSpPr>
        <p:spPr>
          <a:xfrm>
            <a:off x="3361811" y="381265"/>
            <a:ext cx="2728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Adversarial SARSA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140106-FAC4-A448-96E9-EF34980196EB}"/>
              </a:ext>
            </a:extLst>
          </p:cNvPr>
          <p:cNvCxnSpPr>
            <a:cxnSpLocks/>
          </p:cNvCxnSpPr>
          <p:nvPr/>
        </p:nvCxnSpPr>
        <p:spPr>
          <a:xfrm flipV="1">
            <a:off x="2329997" y="1957345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73AB4D-84D5-8946-858B-02CA4DD8E388}"/>
              </a:ext>
            </a:extLst>
          </p:cNvPr>
          <p:cNvCxnSpPr>
            <a:cxnSpLocks/>
          </p:cNvCxnSpPr>
          <p:nvPr/>
        </p:nvCxnSpPr>
        <p:spPr>
          <a:xfrm>
            <a:off x="2321781" y="2003729"/>
            <a:ext cx="524786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85C0AF-37CA-0543-BA86-76A00B8FBE92}"/>
              </a:ext>
            </a:extLst>
          </p:cNvPr>
          <p:cNvCxnSpPr>
            <a:cxnSpLocks/>
          </p:cNvCxnSpPr>
          <p:nvPr/>
        </p:nvCxnSpPr>
        <p:spPr>
          <a:xfrm flipV="1">
            <a:off x="2800449" y="1433884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9D76BA-C49E-264C-BBE4-FE7F43D8DE93}"/>
              </a:ext>
            </a:extLst>
          </p:cNvPr>
          <p:cNvCxnSpPr>
            <a:cxnSpLocks/>
          </p:cNvCxnSpPr>
          <p:nvPr/>
        </p:nvCxnSpPr>
        <p:spPr>
          <a:xfrm flipV="1">
            <a:off x="2800449" y="1017767"/>
            <a:ext cx="0" cy="45998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F42FB7-A449-4E4A-8FFE-5B4741B6A86B}"/>
              </a:ext>
            </a:extLst>
          </p:cNvPr>
          <p:cNvCxnSpPr>
            <a:cxnSpLocks/>
          </p:cNvCxnSpPr>
          <p:nvPr/>
        </p:nvCxnSpPr>
        <p:spPr>
          <a:xfrm>
            <a:off x="2806810" y="1097280"/>
            <a:ext cx="50093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7BA46C-854B-B245-B9AA-CD8EBE24A4AD}"/>
              </a:ext>
            </a:extLst>
          </p:cNvPr>
          <p:cNvCxnSpPr>
            <a:cxnSpLocks/>
          </p:cNvCxnSpPr>
          <p:nvPr/>
        </p:nvCxnSpPr>
        <p:spPr>
          <a:xfrm>
            <a:off x="3221604" y="1074752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DF6925-01B2-5A46-9B24-CEBDE5D73A96}"/>
              </a:ext>
            </a:extLst>
          </p:cNvPr>
          <p:cNvCxnSpPr>
            <a:cxnSpLocks/>
          </p:cNvCxnSpPr>
          <p:nvPr/>
        </p:nvCxnSpPr>
        <p:spPr>
          <a:xfrm flipV="1">
            <a:off x="3406073" y="1053548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4C5225-531C-414F-B431-E447A4CA0678}"/>
              </a:ext>
            </a:extLst>
          </p:cNvPr>
          <p:cNvCxnSpPr>
            <a:cxnSpLocks/>
          </p:cNvCxnSpPr>
          <p:nvPr/>
        </p:nvCxnSpPr>
        <p:spPr>
          <a:xfrm>
            <a:off x="3403158" y="1098605"/>
            <a:ext cx="42274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4C22ED-165B-B84A-914E-CB3911514D31}"/>
              </a:ext>
            </a:extLst>
          </p:cNvPr>
          <p:cNvCxnSpPr>
            <a:cxnSpLocks/>
          </p:cNvCxnSpPr>
          <p:nvPr/>
        </p:nvCxnSpPr>
        <p:spPr>
          <a:xfrm>
            <a:off x="3739764" y="1076077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D8B6BD-E3B7-2341-B4E2-FD8DD1785D89}"/>
              </a:ext>
            </a:extLst>
          </p:cNvPr>
          <p:cNvCxnSpPr>
            <a:cxnSpLocks/>
          </p:cNvCxnSpPr>
          <p:nvPr/>
        </p:nvCxnSpPr>
        <p:spPr>
          <a:xfrm flipV="1">
            <a:off x="3924233" y="1054873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46CE035-72EC-2946-BB33-C3FEE1C6B829}"/>
              </a:ext>
            </a:extLst>
          </p:cNvPr>
          <p:cNvCxnSpPr>
            <a:cxnSpLocks/>
          </p:cNvCxnSpPr>
          <p:nvPr/>
        </p:nvCxnSpPr>
        <p:spPr>
          <a:xfrm>
            <a:off x="3935896" y="1098605"/>
            <a:ext cx="36708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4AB1FE-C7E3-C04B-A99E-C11A9188361D}"/>
              </a:ext>
            </a:extLst>
          </p:cNvPr>
          <p:cNvCxnSpPr>
            <a:cxnSpLocks/>
          </p:cNvCxnSpPr>
          <p:nvPr/>
        </p:nvCxnSpPr>
        <p:spPr>
          <a:xfrm>
            <a:off x="4216842" y="1076077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08C8732-1C3B-1044-86C8-1FBEDE800867}"/>
              </a:ext>
            </a:extLst>
          </p:cNvPr>
          <p:cNvCxnSpPr>
            <a:cxnSpLocks/>
          </p:cNvCxnSpPr>
          <p:nvPr/>
        </p:nvCxnSpPr>
        <p:spPr>
          <a:xfrm flipV="1">
            <a:off x="4401311" y="1054873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72F89B-3465-5A47-B7C7-0AB99F8F2E85}"/>
              </a:ext>
            </a:extLst>
          </p:cNvPr>
          <p:cNvCxnSpPr>
            <a:cxnSpLocks/>
          </p:cNvCxnSpPr>
          <p:nvPr/>
        </p:nvCxnSpPr>
        <p:spPr>
          <a:xfrm>
            <a:off x="4405023" y="1090654"/>
            <a:ext cx="40684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EA4E39-24D5-3944-859F-C9F9520C7853}"/>
              </a:ext>
            </a:extLst>
          </p:cNvPr>
          <p:cNvCxnSpPr>
            <a:cxnSpLocks/>
          </p:cNvCxnSpPr>
          <p:nvPr/>
        </p:nvCxnSpPr>
        <p:spPr>
          <a:xfrm>
            <a:off x="4725726" y="1068126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03499D-168B-0241-830E-B2A7E8FFFE04}"/>
              </a:ext>
            </a:extLst>
          </p:cNvPr>
          <p:cNvCxnSpPr>
            <a:cxnSpLocks/>
          </p:cNvCxnSpPr>
          <p:nvPr/>
        </p:nvCxnSpPr>
        <p:spPr>
          <a:xfrm flipV="1">
            <a:off x="4910195" y="1046922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4E8F1A-761C-D944-9135-AAE0408DD7FB}"/>
              </a:ext>
            </a:extLst>
          </p:cNvPr>
          <p:cNvCxnSpPr>
            <a:cxnSpLocks/>
          </p:cNvCxnSpPr>
          <p:nvPr/>
        </p:nvCxnSpPr>
        <p:spPr>
          <a:xfrm>
            <a:off x="4915231" y="1082703"/>
            <a:ext cx="50093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DAF176B-4BA2-1341-9BB6-2D2E1944D902}"/>
              </a:ext>
            </a:extLst>
          </p:cNvPr>
          <p:cNvCxnSpPr>
            <a:cxnSpLocks/>
          </p:cNvCxnSpPr>
          <p:nvPr/>
        </p:nvCxnSpPr>
        <p:spPr>
          <a:xfrm>
            <a:off x="5376407" y="1082703"/>
            <a:ext cx="50093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EDFEEF-F566-F04A-99DF-E7943926B2F6}"/>
              </a:ext>
            </a:extLst>
          </p:cNvPr>
          <p:cNvCxnSpPr>
            <a:cxnSpLocks/>
          </p:cNvCxnSpPr>
          <p:nvPr/>
        </p:nvCxnSpPr>
        <p:spPr>
          <a:xfrm>
            <a:off x="5837582" y="1082702"/>
            <a:ext cx="52346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E55C59-F44E-E84E-882F-88FF35E3D48E}"/>
              </a:ext>
            </a:extLst>
          </p:cNvPr>
          <p:cNvCxnSpPr>
            <a:cxnSpLocks/>
          </p:cNvCxnSpPr>
          <p:nvPr/>
        </p:nvCxnSpPr>
        <p:spPr>
          <a:xfrm>
            <a:off x="6368995" y="1081377"/>
            <a:ext cx="0" cy="50888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AFFF05-C5CB-6742-87C5-ACE28C6EEFB4}"/>
              </a:ext>
            </a:extLst>
          </p:cNvPr>
          <p:cNvCxnSpPr>
            <a:cxnSpLocks/>
          </p:cNvCxnSpPr>
          <p:nvPr/>
        </p:nvCxnSpPr>
        <p:spPr>
          <a:xfrm>
            <a:off x="6370320" y="1599537"/>
            <a:ext cx="0" cy="48370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A47E47-6FCA-194A-BBE5-CC94CDC4DF96}"/>
              </a:ext>
            </a:extLst>
          </p:cNvPr>
          <p:cNvCxnSpPr>
            <a:cxnSpLocks/>
          </p:cNvCxnSpPr>
          <p:nvPr/>
        </p:nvCxnSpPr>
        <p:spPr>
          <a:xfrm>
            <a:off x="6371646" y="2038184"/>
            <a:ext cx="0" cy="48370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DD314A-9210-A84D-96AC-1F37932C4793}"/>
              </a:ext>
            </a:extLst>
          </p:cNvPr>
          <p:cNvCxnSpPr>
            <a:cxnSpLocks/>
          </p:cNvCxnSpPr>
          <p:nvPr/>
        </p:nvCxnSpPr>
        <p:spPr>
          <a:xfrm>
            <a:off x="6371646" y="2467554"/>
            <a:ext cx="0" cy="5618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3F3808C-1B31-DA49-9E1C-B9F3B9E6A1A7}"/>
              </a:ext>
            </a:extLst>
          </p:cNvPr>
          <p:cNvCxnSpPr>
            <a:cxnSpLocks/>
          </p:cNvCxnSpPr>
          <p:nvPr/>
        </p:nvCxnSpPr>
        <p:spPr>
          <a:xfrm>
            <a:off x="2322046" y="2995124"/>
            <a:ext cx="516570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DB0CDB-099E-0944-BE0B-D6EC827D2157}"/>
              </a:ext>
            </a:extLst>
          </p:cNvPr>
          <p:cNvCxnSpPr>
            <a:cxnSpLocks/>
          </p:cNvCxnSpPr>
          <p:nvPr/>
        </p:nvCxnSpPr>
        <p:spPr>
          <a:xfrm>
            <a:off x="2777656" y="3000293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0AED1C2-2FEE-4D49-ADED-63310F469D79}"/>
              </a:ext>
            </a:extLst>
          </p:cNvPr>
          <p:cNvCxnSpPr>
            <a:cxnSpLocks/>
          </p:cNvCxnSpPr>
          <p:nvPr/>
        </p:nvCxnSpPr>
        <p:spPr>
          <a:xfrm>
            <a:off x="2784547" y="3505333"/>
            <a:ext cx="55500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EC9327-1252-1E4F-B373-FDF91E33CF6D}"/>
              </a:ext>
            </a:extLst>
          </p:cNvPr>
          <p:cNvCxnSpPr>
            <a:cxnSpLocks/>
          </p:cNvCxnSpPr>
          <p:nvPr/>
        </p:nvCxnSpPr>
        <p:spPr>
          <a:xfrm flipV="1">
            <a:off x="3291840" y="2957885"/>
            <a:ext cx="0" cy="56454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1BB2EAE-214A-B446-8A25-5C7D50E1A7CD}"/>
              </a:ext>
            </a:extLst>
          </p:cNvPr>
          <p:cNvCxnSpPr>
            <a:cxnSpLocks/>
          </p:cNvCxnSpPr>
          <p:nvPr/>
        </p:nvCxnSpPr>
        <p:spPr>
          <a:xfrm flipV="1">
            <a:off x="3292105" y="2450326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8669A5-6FF2-F940-9E0D-D4CEAD038631}"/>
              </a:ext>
            </a:extLst>
          </p:cNvPr>
          <p:cNvCxnSpPr>
            <a:cxnSpLocks/>
          </p:cNvCxnSpPr>
          <p:nvPr/>
        </p:nvCxnSpPr>
        <p:spPr>
          <a:xfrm flipV="1">
            <a:off x="3293431" y="1958670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473BD48-43AF-114D-B2A5-8E7D9F03E887}"/>
              </a:ext>
            </a:extLst>
          </p:cNvPr>
          <p:cNvCxnSpPr>
            <a:cxnSpLocks/>
          </p:cNvCxnSpPr>
          <p:nvPr/>
        </p:nvCxnSpPr>
        <p:spPr>
          <a:xfrm>
            <a:off x="3270902" y="2011813"/>
            <a:ext cx="555001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F168E07-874C-CB48-8B36-F9902DA61DAD}"/>
              </a:ext>
            </a:extLst>
          </p:cNvPr>
          <p:cNvCxnSpPr>
            <a:cxnSpLocks/>
          </p:cNvCxnSpPr>
          <p:nvPr/>
        </p:nvCxnSpPr>
        <p:spPr>
          <a:xfrm>
            <a:off x="3780846" y="1999754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D736B45-BD9C-2047-AAE5-BD4D862195D3}"/>
              </a:ext>
            </a:extLst>
          </p:cNvPr>
          <p:cNvCxnSpPr>
            <a:cxnSpLocks/>
          </p:cNvCxnSpPr>
          <p:nvPr/>
        </p:nvCxnSpPr>
        <p:spPr>
          <a:xfrm flipV="1">
            <a:off x="3922910" y="1967946"/>
            <a:ext cx="0" cy="5368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D56BB12-6B46-4446-B845-DDEBE558BE2E}"/>
              </a:ext>
            </a:extLst>
          </p:cNvPr>
          <p:cNvCxnSpPr>
            <a:cxnSpLocks/>
          </p:cNvCxnSpPr>
          <p:nvPr/>
        </p:nvCxnSpPr>
        <p:spPr>
          <a:xfrm>
            <a:off x="3927944" y="2013138"/>
            <a:ext cx="360460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79A700B-8960-A649-8E39-50061AFC677A}"/>
              </a:ext>
            </a:extLst>
          </p:cNvPr>
          <p:cNvCxnSpPr>
            <a:cxnSpLocks/>
          </p:cNvCxnSpPr>
          <p:nvPr/>
        </p:nvCxnSpPr>
        <p:spPr>
          <a:xfrm>
            <a:off x="4243347" y="2001079"/>
            <a:ext cx="0" cy="53141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A7651F4-1655-2F47-ABEE-0B9005081777}"/>
              </a:ext>
            </a:extLst>
          </p:cNvPr>
          <p:cNvCxnSpPr>
            <a:cxnSpLocks/>
          </p:cNvCxnSpPr>
          <p:nvPr/>
        </p:nvCxnSpPr>
        <p:spPr>
          <a:xfrm>
            <a:off x="4253948" y="2498165"/>
            <a:ext cx="62020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3AE0553-47D8-7C4A-B9F7-76B302F49E04}"/>
              </a:ext>
            </a:extLst>
          </p:cNvPr>
          <p:cNvCxnSpPr>
            <a:cxnSpLocks/>
          </p:cNvCxnSpPr>
          <p:nvPr/>
        </p:nvCxnSpPr>
        <p:spPr>
          <a:xfrm>
            <a:off x="4748255" y="2499491"/>
            <a:ext cx="62020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50D977-68F2-7D4D-847D-7210E0EA3748}"/>
              </a:ext>
            </a:extLst>
          </p:cNvPr>
          <p:cNvCxnSpPr>
            <a:cxnSpLocks/>
          </p:cNvCxnSpPr>
          <p:nvPr/>
        </p:nvCxnSpPr>
        <p:spPr>
          <a:xfrm flipV="1">
            <a:off x="5296895" y="1965298"/>
            <a:ext cx="0" cy="56454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6EDC2D-23F3-1948-8DC3-8D91CB3B1515}"/>
              </a:ext>
            </a:extLst>
          </p:cNvPr>
          <p:cNvCxnSpPr>
            <a:cxnSpLocks/>
          </p:cNvCxnSpPr>
          <p:nvPr/>
        </p:nvCxnSpPr>
        <p:spPr>
          <a:xfrm>
            <a:off x="5450620" y="1995777"/>
            <a:ext cx="0" cy="583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E18A4E5-729C-4B42-AB9B-385A5A2D121B}"/>
              </a:ext>
            </a:extLst>
          </p:cNvPr>
          <p:cNvCxnSpPr>
            <a:cxnSpLocks/>
          </p:cNvCxnSpPr>
          <p:nvPr/>
        </p:nvCxnSpPr>
        <p:spPr>
          <a:xfrm>
            <a:off x="5430741" y="2508767"/>
            <a:ext cx="4002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50BCB90-8375-6D46-B12B-6A6862947061}"/>
              </a:ext>
            </a:extLst>
          </p:cNvPr>
          <p:cNvCxnSpPr>
            <a:cxnSpLocks/>
          </p:cNvCxnSpPr>
          <p:nvPr/>
        </p:nvCxnSpPr>
        <p:spPr>
          <a:xfrm flipV="1">
            <a:off x="5759396" y="1974574"/>
            <a:ext cx="0" cy="56454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BFB47F6-4957-C245-B9BF-0097DAF5B98B}"/>
              </a:ext>
            </a:extLst>
          </p:cNvPr>
          <p:cNvCxnSpPr>
            <a:cxnSpLocks/>
          </p:cNvCxnSpPr>
          <p:nvPr/>
        </p:nvCxnSpPr>
        <p:spPr>
          <a:xfrm>
            <a:off x="5913121" y="2005053"/>
            <a:ext cx="0" cy="583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45856DF-4F36-7547-B716-A349ED50E579}"/>
              </a:ext>
            </a:extLst>
          </p:cNvPr>
          <p:cNvCxnSpPr>
            <a:cxnSpLocks/>
          </p:cNvCxnSpPr>
          <p:nvPr/>
        </p:nvCxnSpPr>
        <p:spPr>
          <a:xfrm>
            <a:off x="5893242" y="2533946"/>
            <a:ext cx="4002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A40E2FC-EB11-CE44-9FD2-E8BC087CEB15}"/>
              </a:ext>
            </a:extLst>
          </p:cNvPr>
          <p:cNvCxnSpPr>
            <a:cxnSpLocks/>
          </p:cNvCxnSpPr>
          <p:nvPr/>
        </p:nvCxnSpPr>
        <p:spPr>
          <a:xfrm flipV="1">
            <a:off x="6221897" y="1999753"/>
            <a:ext cx="0" cy="56454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8DE5334-F5A1-8140-B785-3CFC22ED2878}"/>
              </a:ext>
            </a:extLst>
          </p:cNvPr>
          <p:cNvSpPr txBox="1"/>
          <p:nvPr/>
        </p:nvSpPr>
        <p:spPr>
          <a:xfrm>
            <a:off x="2639568" y="3610820"/>
            <a:ext cx="2830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Adversarial Q-Learning</a:t>
            </a:r>
          </a:p>
        </p:txBody>
      </p:sp>
    </p:spTree>
    <p:extLst>
      <p:ext uri="{BB962C8B-B14F-4D97-AF65-F5344CB8AC3E}">
        <p14:creationId xmlns:p14="http://schemas.microsoft.com/office/powerpoint/2010/main" val="3717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23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Derek Wapman</dc:creator>
  <cp:lastModifiedBy>Jonathan Derek Wapman</cp:lastModifiedBy>
  <cp:revision>11</cp:revision>
  <dcterms:created xsi:type="dcterms:W3CDTF">2019-03-10T23:22:34Z</dcterms:created>
  <dcterms:modified xsi:type="dcterms:W3CDTF">2019-03-18T18:40:50Z</dcterms:modified>
</cp:coreProperties>
</file>