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65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B534-223D-DC4F-9D7C-23E3A7CD9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 and 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F057D-31B9-8140-A39D-5F2EE83C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Warren</a:t>
            </a:r>
          </a:p>
        </p:txBody>
      </p:sp>
    </p:spTree>
    <p:extLst>
      <p:ext uri="{BB962C8B-B14F-4D97-AF65-F5344CB8AC3E}">
        <p14:creationId xmlns:p14="http://schemas.microsoft.com/office/powerpoint/2010/main" val="248696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7819-DF77-F442-A662-743F920C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B1F1-F69E-C644-97B5-F50AA088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8509"/>
            <a:ext cx="5948009" cy="3541714"/>
          </a:xfrm>
        </p:spPr>
        <p:txBody>
          <a:bodyPr/>
          <a:lstStyle/>
          <a:p>
            <a:r>
              <a:rPr lang="en-US" dirty="0"/>
              <a:t>Breathalyzer test combined with a lock for your glove box</a:t>
            </a:r>
          </a:p>
          <a:p>
            <a:r>
              <a:rPr lang="en-US" dirty="0"/>
              <a:t>Ensure safe driving</a:t>
            </a:r>
          </a:p>
          <a:p>
            <a:r>
              <a:rPr lang="en-US" dirty="0"/>
              <a:t>Accountability </a:t>
            </a:r>
          </a:p>
          <a:p>
            <a:r>
              <a:rPr lang="en-US" dirty="0"/>
              <a:t>An insurance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2920-244F-CB46-9D40-C16CFA26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72" y="2590887"/>
            <a:ext cx="4000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5651-DCCD-D249-AED9-CA39A39F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pic>
        <p:nvPicPr>
          <p:cNvPr id="4" name="Picture 2" descr="What is a Breathalyzer?">
            <a:extLst>
              <a:ext uri="{FF2B5EF4-FFF2-40B4-BE49-F238E27FC236}">
                <a16:creationId xmlns:a16="http://schemas.microsoft.com/office/drawing/2014/main" id="{C34F569B-E670-794A-AFF3-97D02AB8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64" y="361244"/>
            <a:ext cx="3168000" cy="211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5890BD-66BA-0745-A5A6-BF248D09A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406" y="1842910"/>
            <a:ext cx="5225520" cy="4207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Current knowledge and equipment is very limited…</a:t>
            </a:r>
          </a:p>
          <a:p>
            <a:r>
              <a:rPr lang="en-US" dirty="0"/>
              <a:t>Will need:</a:t>
            </a:r>
          </a:p>
          <a:p>
            <a:pPr lvl="1"/>
            <a:r>
              <a:rPr lang="en-US" dirty="0"/>
              <a:t>Breathalyzer</a:t>
            </a:r>
          </a:p>
          <a:p>
            <a:pPr lvl="1"/>
            <a:r>
              <a:rPr lang="en-US" dirty="0"/>
              <a:t>Electronic lockbox (car sized)</a:t>
            </a:r>
          </a:p>
          <a:p>
            <a:pPr lvl="1"/>
            <a:r>
              <a:rPr lang="en-US" dirty="0"/>
              <a:t>Lots of coding to learn…</a:t>
            </a:r>
          </a:p>
          <a:p>
            <a:pPr lvl="2"/>
            <a:r>
              <a:rPr lang="en-US" dirty="0"/>
              <a:t>How the devices communicate</a:t>
            </a:r>
          </a:p>
          <a:p>
            <a:pPr lvl="2"/>
            <a:r>
              <a:rPr lang="en-US" dirty="0"/>
              <a:t>CAN they communicate?</a:t>
            </a:r>
          </a:p>
          <a:p>
            <a:pPr lvl="2"/>
            <a:r>
              <a:rPr lang="en-US" dirty="0"/>
              <a:t>Sending signals from one device to another</a:t>
            </a:r>
          </a:p>
          <a:p>
            <a:pPr lvl="2"/>
            <a:r>
              <a:rPr lang="en-US" dirty="0"/>
              <a:t>Coding where both devices will be able to understand</a:t>
            </a:r>
          </a:p>
        </p:txBody>
      </p:sp>
      <p:pic>
        <p:nvPicPr>
          <p:cNvPr id="2050" name="Picture 2" descr="https://assets.thiecommerce.com/production/8807-eg-7045-1000-17/r/800x600/fff/80/ea3c4a23de1e3a9787b487f49e13cc19.jpg">
            <a:extLst>
              <a:ext uri="{FF2B5EF4-FFF2-40B4-BE49-F238E27FC236}">
                <a16:creationId xmlns:a16="http://schemas.microsoft.com/office/drawing/2014/main" id="{5B863015-682F-E44E-8407-B6EEC906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186" y="1842910"/>
            <a:ext cx="4143022" cy="31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313CFA-EBB9-B247-8C95-EEBF74120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679" y="4246493"/>
            <a:ext cx="2665410" cy="1883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5F8A43-FCC7-C243-B223-8237126F458F}"/>
              </a:ext>
            </a:extLst>
          </p:cNvPr>
          <p:cNvSpPr txBox="1"/>
          <p:nvPr/>
        </p:nvSpPr>
        <p:spPr>
          <a:xfrm>
            <a:off x="3364089" y="625000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to learn!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0ECE08-1A6F-F84F-BDA0-1E5A1BE5617A}"/>
              </a:ext>
            </a:extLst>
          </p:cNvPr>
          <p:cNvCxnSpPr/>
          <p:nvPr/>
        </p:nvCxnSpPr>
        <p:spPr>
          <a:xfrm>
            <a:off x="2088444" y="6434667"/>
            <a:ext cx="1005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8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5BBF-DACC-F443-B2B2-256CAA0D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FF74-7963-EC44-8FA0-F17BFB18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functioning system by the end of the semester. Perhaps not installed in an actual car, but a working hands on device. </a:t>
            </a:r>
          </a:p>
          <a:p>
            <a:r>
              <a:rPr lang="en-US" dirty="0"/>
              <a:t>Understand how to communicate through two different devices. </a:t>
            </a:r>
          </a:p>
          <a:p>
            <a:r>
              <a:rPr lang="en-US" dirty="0"/>
              <a:t>Coding knowledge.</a:t>
            </a:r>
          </a:p>
        </p:txBody>
      </p:sp>
    </p:spTree>
    <p:extLst>
      <p:ext uri="{BB962C8B-B14F-4D97-AF65-F5344CB8AC3E}">
        <p14:creationId xmlns:p14="http://schemas.microsoft.com/office/powerpoint/2010/main" val="67082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</TotalTime>
  <Words>116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Lock and key</vt:lpstr>
      <vt:lpstr>Big picture</vt:lpstr>
      <vt:lpstr>Equipment</vt:lpstr>
      <vt:lpstr>Goals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 and key</dc:title>
  <dc:creator>Jackson Warren</dc:creator>
  <cp:lastModifiedBy>Jackson Warren</cp:lastModifiedBy>
  <cp:revision>5</cp:revision>
  <dcterms:created xsi:type="dcterms:W3CDTF">2021-01-27T14:24:46Z</dcterms:created>
  <dcterms:modified xsi:type="dcterms:W3CDTF">2021-01-27T14:55:11Z</dcterms:modified>
</cp:coreProperties>
</file>