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4DF3-11C9-B146-9642-1AEAD0E64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Jackson’s Game</a:t>
            </a:r>
            <a:br>
              <a:rPr lang="en-US" dirty="0"/>
            </a:br>
            <a:r>
              <a:rPr lang="en-US" dirty="0"/>
              <a:t>Galactic Battle Star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AA8D-2227-5448-90D0-37F5E3C06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Jackson</a:t>
            </a:r>
          </a:p>
        </p:txBody>
      </p:sp>
    </p:spTree>
    <p:extLst>
      <p:ext uri="{BB962C8B-B14F-4D97-AF65-F5344CB8AC3E}">
        <p14:creationId xmlns:p14="http://schemas.microsoft.com/office/powerpoint/2010/main" val="343543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52B6-ABCD-5F48-9406-BE7EF806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24" y="2589821"/>
            <a:ext cx="10364451" cy="1596177"/>
          </a:xfrm>
        </p:spPr>
        <p:txBody>
          <a:bodyPr/>
          <a:lstStyle/>
          <a:p>
            <a:r>
              <a:rPr lang="en-US" dirty="0"/>
              <a:t>So what’s the hook?</a:t>
            </a:r>
          </a:p>
        </p:txBody>
      </p:sp>
    </p:spTree>
    <p:extLst>
      <p:ext uri="{BB962C8B-B14F-4D97-AF65-F5344CB8AC3E}">
        <p14:creationId xmlns:p14="http://schemas.microsoft.com/office/powerpoint/2010/main" val="45756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A0896-DD74-6F47-B502-30C67EA9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086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EBC82-269F-5443-8A11-054E0927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35389"/>
            <a:ext cx="10364451" cy="16002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Power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390536-77B4-F14C-8924-BE50BE208820}"/>
              </a:ext>
            </a:extLst>
          </p:cNvPr>
          <p:cNvSpPr txBox="1">
            <a:spLocks/>
          </p:cNvSpPr>
          <p:nvPr/>
        </p:nvSpPr>
        <p:spPr>
          <a:xfrm>
            <a:off x="913774" y="5129160"/>
            <a:ext cx="10364451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And Star Wars</a:t>
            </a:r>
          </a:p>
        </p:txBody>
      </p:sp>
    </p:spTree>
    <p:extLst>
      <p:ext uri="{BB962C8B-B14F-4D97-AF65-F5344CB8AC3E}">
        <p14:creationId xmlns:p14="http://schemas.microsoft.com/office/powerpoint/2010/main" val="264648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800-0EB6-E04F-B791-23A170DE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062F-4A36-1A4D-9F7B-04F15D59CB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Experience – Not much visual</a:t>
            </a:r>
          </a:p>
          <a:p>
            <a:r>
              <a:rPr lang="en-US" dirty="0"/>
              <a:t>Equipment – I have a laptop and my brain</a:t>
            </a:r>
          </a:p>
          <a:p>
            <a:r>
              <a:rPr lang="en-US" dirty="0"/>
              <a:t>Ideas/Potential – Lots there</a:t>
            </a:r>
          </a:p>
          <a:p>
            <a:pPr lvl="1"/>
            <a:r>
              <a:rPr lang="en-US" dirty="0"/>
              <a:t>Love star wars</a:t>
            </a:r>
          </a:p>
          <a:p>
            <a:pPr lvl="1"/>
            <a:r>
              <a:rPr lang="en-US" dirty="0"/>
              <a:t>Played very similar games and have a good vision (</a:t>
            </a:r>
            <a:r>
              <a:rPr lang="en-US" dirty="0" err="1"/>
              <a:t>Auralux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Should be pretty accomplishable </a:t>
            </a:r>
          </a:p>
          <a:p>
            <a:pPr lvl="1"/>
            <a:r>
              <a:rPr lang="en-US" dirty="0"/>
              <a:t>Make Bosses or </a:t>
            </a:r>
            <a:r>
              <a:rPr lang="en-US" dirty="0" err="1"/>
              <a:t>unlockables</a:t>
            </a:r>
            <a:r>
              <a:rPr lang="en-US"/>
              <a:t> </a:t>
            </a:r>
            <a:r>
              <a:rPr lang="en-US" dirty="0"/>
              <a:t>(Better ships)</a:t>
            </a:r>
          </a:p>
        </p:txBody>
      </p:sp>
    </p:spTree>
    <p:extLst>
      <p:ext uri="{BB962C8B-B14F-4D97-AF65-F5344CB8AC3E}">
        <p14:creationId xmlns:p14="http://schemas.microsoft.com/office/powerpoint/2010/main" val="17198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9D99-BFFE-B343-82E1-42CD61D5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120E-CB88-664A-8F32-514BEEE327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Pretty far</a:t>
            </a:r>
          </a:p>
          <a:p>
            <a:pPr lvl="1"/>
            <a:r>
              <a:rPr lang="en-US" dirty="0"/>
              <a:t>No crazy physics</a:t>
            </a:r>
          </a:p>
          <a:p>
            <a:pPr lvl="1"/>
            <a:r>
              <a:rPr lang="en-US" dirty="0"/>
              <a:t>Very 2D</a:t>
            </a:r>
          </a:p>
          <a:p>
            <a:pPr lvl="1"/>
            <a:r>
              <a:rPr lang="en-US" dirty="0"/>
              <a:t>User input is very basic</a:t>
            </a:r>
          </a:p>
          <a:p>
            <a:pPr lvl="1"/>
            <a:r>
              <a:rPr lang="en-US" dirty="0"/>
              <a:t>Mostly, I want cool graphics</a:t>
            </a:r>
          </a:p>
        </p:txBody>
      </p:sp>
    </p:spTree>
    <p:extLst>
      <p:ext uri="{BB962C8B-B14F-4D97-AF65-F5344CB8AC3E}">
        <p14:creationId xmlns:p14="http://schemas.microsoft.com/office/powerpoint/2010/main" val="8506856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</TotalTime>
  <Words>92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Jackson’s Game Galactic Battle Star</vt:lpstr>
      <vt:lpstr>So what’s the hook?</vt:lpstr>
      <vt:lpstr>Power</vt:lpstr>
      <vt:lpstr>Where am I at?</vt:lpstr>
      <vt:lpstr>Where can we get?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Jackson’s Game Galactic Battle Star</dc:title>
  <dc:creator>Jackson Warren</dc:creator>
  <cp:lastModifiedBy>Jackson Warren</cp:lastModifiedBy>
  <cp:revision>4</cp:revision>
  <dcterms:created xsi:type="dcterms:W3CDTF">2021-08-24T20:30:16Z</dcterms:created>
  <dcterms:modified xsi:type="dcterms:W3CDTF">2021-08-25T17:17:15Z</dcterms:modified>
</cp:coreProperties>
</file>