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6" r:id="rId5"/>
    <p:sldId id="519" r:id="rId6"/>
    <p:sldId id="522" r:id="rId7"/>
    <p:sldId id="526" r:id="rId8"/>
    <p:sldId id="531" r:id="rId9"/>
    <p:sldId id="532" r:id="rId10"/>
    <p:sldId id="527" r:id="rId11"/>
    <p:sldId id="533" r:id="rId12"/>
    <p:sldId id="528" r:id="rId13"/>
    <p:sldId id="529" r:id="rId14"/>
    <p:sldId id="364" r:id="rId15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9FBF8"/>
    <a:srgbClr val="E3E489"/>
    <a:srgbClr val="CCFF33"/>
    <a:srgbClr val="FF9900"/>
    <a:srgbClr val="CCCC00"/>
    <a:srgbClr val="CCECFF"/>
    <a:srgbClr val="1D41D5"/>
    <a:srgbClr val="FF6600"/>
    <a:srgbClr val="568424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92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221970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-12065" y="5471795"/>
            <a:ext cx="7937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endParaRPr lang="zh-CN" altLang="en-US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719830" y="2548415"/>
            <a:ext cx="480060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en-US" altLang="zh-CN"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37630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1.3  数据的管理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1.3.1  表格管理数据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1361440"/>
            <a:ext cx="7533640" cy="1185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802005"/>
            <a:ext cx="6073775" cy="4872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" y="4620260"/>
            <a:ext cx="7493000" cy="2997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37630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1.3  数据的管理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1.3.2  数据库管理数据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794510"/>
            <a:ext cx="7707630" cy="59626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FF3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FF3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FF3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FF3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89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25552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185" y="1046480"/>
            <a:ext cx="6827520" cy="36271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37630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1.1 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1.1.1  按度量尺度分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432560"/>
            <a:ext cx="8023860" cy="1318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2891155"/>
            <a:ext cx="6697345" cy="356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3388995"/>
            <a:ext cx="7985760" cy="891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45" y="4437380"/>
            <a:ext cx="7604125" cy="3149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37630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1.1 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1.1.2  按时间状况分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1474470"/>
            <a:ext cx="7561580" cy="1134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10" y="2807970"/>
            <a:ext cx="7518400" cy="99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10" y="3956050"/>
            <a:ext cx="7440295" cy="94869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37630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1.2  数据的收集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1027430"/>
            <a:ext cx="7729855" cy="1592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2954020"/>
            <a:ext cx="7712710" cy="17526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37630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1.2  数据的收集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1.2.1  横向数据的收集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370" y="1520190"/>
            <a:ext cx="7564120" cy="29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95" y="1888490"/>
            <a:ext cx="7036435" cy="375094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37630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1.2  数据的收集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1.2.1  横向数据的收集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45055"/>
            <a:ext cx="7602220" cy="257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2870"/>
            <a:ext cx="7598410" cy="827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65" y="5067935"/>
            <a:ext cx="7077075" cy="34925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37630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1.2  数据的收集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1.2.2  纵向数据的收集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1504315"/>
            <a:ext cx="3220720" cy="269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1934845"/>
            <a:ext cx="7690485" cy="2392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90" y="4545330"/>
            <a:ext cx="7558405" cy="88836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37630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1.2  数据的收集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数据收集与整理</a:t>
            </a:r>
            <a:endParaRPr lang="zh-CN" altLang="en-US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1.2.2  纵向数据的收集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491615"/>
            <a:ext cx="3504565" cy="292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5950"/>
            <a:ext cx="7911465" cy="2606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85" y="4658995"/>
            <a:ext cx="7896225" cy="92075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>全屏显示(4:3)</PresentationFormat>
  <Paragraphs>60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Arial Unicode MS</vt:lpstr>
      <vt:lpstr>默认设计模板</vt:lpstr>
      <vt:lpstr>PowerPoint 演示文稿</vt:lpstr>
      <vt:lpstr>思维导图</vt:lpstr>
      <vt:lpstr>1.1 数据的类型</vt:lpstr>
      <vt:lpstr>1.1 数据的类型</vt:lpstr>
      <vt:lpstr>1.2  数据的收集</vt:lpstr>
      <vt:lpstr>1.2  数据的收集</vt:lpstr>
      <vt:lpstr>1.2  数据的收集</vt:lpstr>
      <vt:lpstr>1.2  数据的收集</vt:lpstr>
      <vt:lpstr>1.2  数据的收集</vt:lpstr>
      <vt:lpstr>1.3  数据的管理</vt:lpstr>
      <vt:lpstr>1.3  数据的管理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935</cp:revision>
  <cp:lastPrinted>2113-01-01T00:00:00Z</cp:lastPrinted>
  <dcterms:created xsi:type="dcterms:W3CDTF">2113-01-01T00:00:00Z</dcterms:created>
  <dcterms:modified xsi:type="dcterms:W3CDTF">2019-02-23T03:01:08Z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2052-11.1.0.8214</vt:lpwstr>
  </property>
</Properties>
</file>