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266" r:id="rId5"/>
    <p:sldId id="595" r:id="rId6"/>
    <p:sldId id="622" r:id="rId7"/>
    <p:sldId id="596" r:id="rId8"/>
    <p:sldId id="597" r:id="rId9"/>
    <p:sldId id="598" r:id="rId10"/>
    <p:sldId id="599" r:id="rId11"/>
    <p:sldId id="623" r:id="rId12"/>
    <p:sldId id="600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24" r:id="rId22"/>
    <p:sldId id="625" r:id="rId23"/>
    <p:sldId id="611" r:id="rId24"/>
    <p:sldId id="612" r:id="rId25"/>
    <p:sldId id="614" r:id="rId26"/>
    <p:sldId id="615" r:id="rId27"/>
    <p:sldId id="613" r:id="rId28"/>
    <p:sldId id="616" r:id="rId29"/>
    <p:sldId id="626" r:id="rId30"/>
    <p:sldId id="618" r:id="rId31"/>
    <p:sldId id="627" r:id="rId32"/>
    <p:sldId id="619" r:id="rId33"/>
    <p:sldId id="364" r:id="rId34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7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7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665" y="394335"/>
            <a:ext cx="215836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372475" y="160020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2421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 斌 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第5章  数据的可视化分析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532255"/>
            <a:ext cx="7869555" cy="29946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5.2.2  常用统计图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727075"/>
            <a:ext cx="6332220" cy="4823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35" y="1857375"/>
            <a:ext cx="6651625" cy="3830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1069975"/>
            <a:ext cx="7339965" cy="46183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615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5.2.2.2  小提琴图（violinplot）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414780"/>
            <a:ext cx="7620000" cy="41376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4615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5.2.2.3  点图（stripplot）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1329055"/>
            <a:ext cx="7739380" cy="40862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615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5.2.2.4  条图（barplot）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1479550"/>
            <a:ext cx="6682740" cy="40081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615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5.2.2.5  计数图（countplot）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566545"/>
            <a:ext cx="6751320" cy="36195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5942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5.2.2.6  分组关系图（factorplot）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898650"/>
            <a:ext cx="8023860" cy="30022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5942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5.2.2.7  概率分布图（distplot）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36395"/>
            <a:ext cx="7566660" cy="37261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3420"/>
            <a:ext cx="5942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5.2.2.7  概率分布图（distplot）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8525" y="2221865"/>
            <a:ext cx="1724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针对双变量，我们Seaborn中的jointplot()函数。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611505"/>
            <a:ext cx="6469380" cy="50825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635" y="9144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50800"/>
            <a:ext cx="7681595" cy="562419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93420"/>
            <a:ext cx="5942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5.2.2.7  概率分布图（distplot）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360" y="1859915"/>
            <a:ext cx="17240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针对多个变量，我们使用Seaborn中的pairplot()函数，默认对角线为直方图（histgram），非对角线为散点图。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647700"/>
            <a:ext cx="5949315" cy="507809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18895"/>
            <a:ext cx="7985760" cy="35433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8580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5.3.1.1  直方图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1146175"/>
            <a:ext cx="6534150" cy="45339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438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5.3.1.2  条形图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570" y="1214755"/>
            <a:ext cx="6501765" cy="43891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152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5.3.1.3  散点图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1191895"/>
            <a:ext cx="7156450" cy="44545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5.3.2  ggplot基本绘图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425575"/>
            <a:ext cx="7597140" cy="38557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736600"/>
            <a:ext cx="7900035" cy="48679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640715"/>
            <a:ext cx="6446520" cy="426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55" y="1319530"/>
            <a:ext cx="6301740" cy="4008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15" y="1697990"/>
            <a:ext cx="6239510" cy="39909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203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5405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5.3.2.3  常见图形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014730"/>
            <a:ext cx="6067425" cy="4699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1058545"/>
            <a:ext cx="7009765" cy="46329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5405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5.3.2.3  常见图形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048385"/>
            <a:ext cx="7192645" cy="463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677545"/>
            <a:ext cx="7076440" cy="50336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5.1 特殊统计图的绘制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628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5.1.1  数学函数图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1176655"/>
            <a:ext cx="5859780" cy="264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0" y="2459355"/>
            <a:ext cx="5088890" cy="32219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5.3 ggplot绘图系统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866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5.3.2.4  图形主题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365" y="1142365"/>
            <a:ext cx="6696710" cy="45389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5.1 特殊统计图的绘制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628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5.1.1  数学函数图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169670"/>
            <a:ext cx="7650480" cy="2948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2242820"/>
            <a:ext cx="5430520" cy="34302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5.1 特殊统计图的绘制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914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5.1.2  气泡图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261745"/>
            <a:ext cx="7487285" cy="43732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5.1 特殊统计图的绘制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3977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5.1.3  三维曲面图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141095"/>
            <a:ext cx="5935980" cy="2621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1830070"/>
            <a:ext cx="5727065" cy="38665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5.1 特殊统计图的绘制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85800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5.1.4  三维散点图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1157605"/>
            <a:ext cx="7963535" cy="1409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85" y="1744345"/>
            <a:ext cx="5825490" cy="39535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470025"/>
            <a:ext cx="7936230" cy="30797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5200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5.2 Seaborn统计绘图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数据的可视化分析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5.2.1  基本概念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307465"/>
            <a:ext cx="8002270" cy="41770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演示</Application>
  <PresentationFormat>全屏显示(4:3)</PresentationFormat>
  <Paragraphs>198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5.1 特殊统计图的绘制</vt:lpstr>
      <vt:lpstr>5.1 特殊统计图的绘制</vt:lpstr>
      <vt:lpstr>5.1 特殊统计图的绘制</vt:lpstr>
      <vt:lpstr>5.1 特殊统计图的绘制</vt:lpstr>
      <vt:lpstr>5.1 特殊统计图的绘制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5.2 Seaborn统计绘图</vt:lpstr>
      <vt:lpstr>5.3 ggplot绘图系统</vt:lpstr>
      <vt:lpstr>5.3 ggplot绘图系统</vt:lpstr>
      <vt:lpstr>5.3 ggplot绘图系统</vt:lpstr>
      <vt:lpstr>5.3 ggplot绘图系统</vt:lpstr>
      <vt:lpstr>5.3 ggplot绘图系统</vt:lpstr>
      <vt:lpstr>5.3 ggplot绘图系统</vt:lpstr>
      <vt:lpstr>5.3 ggplot绘图系统</vt:lpstr>
      <vt:lpstr>5.3 ggplot绘图系统</vt:lpstr>
      <vt:lpstr>5.3 ggplot绘图系统</vt:lpstr>
      <vt:lpstr>5.3 ggplot绘图系统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939</cp:revision>
  <cp:lastPrinted>2113-01-01T00:00:00Z</cp:lastPrinted>
  <dcterms:created xsi:type="dcterms:W3CDTF">2113-01-01T00:00:00Z</dcterms:created>
  <dcterms:modified xsi:type="dcterms:W3CDTF">2019-04-14T14:34:43Z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2052-11.1.0.8597</vt:lpwstr>
  </property>
</Properties>
</file>