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66" r:id="rId5"/>
    <p:sldId id="519" r:id="rId6"/>
    <p:sldId id="556" r:id="rId7"/>
    <p:sldId id="557" r:id="rId8"/>
    <p:sldId id="558" r:id="rId9"/>
    <p:sldId id="524" r:id="rId10"/>
    <p:sldId id="542" r:id="rId11"/>
    <p:sldId id="559" r:id="rId12"/>
    <p:sldId id="560" r:id="rId13"/>
    <p:sldId id="561" r:id="rId14"/>
    <p:sldId id="562" r:id="rId15"/>
    <p:sldId id="522" r:id="rId16"/>
    <p:sldId id="563" r:id="rId17"/>
    <p:sldId id="564" r:id="rId18"/>
    <p:sldId id="526" r:id="rId19"/>
    <p:sldId id="527" r:id="rId20"/>
    <p:sldId id="565" r:id="rId21"/>
    <p:sldId id="531" r:id="rId22"/>
    <p:sldId id="543" r:id="rId23"/>
    <p:sldId id="567" r:id="rId24"/>
    <p:sldId id="568" r:id="rId25"/>
    <p:sldId id="533" r:id="rId26"/>
    <p:sldId id="569" r:id="rId27"/>
    <p:sldId id="534" r:id="rId28"/>
    <p:sldId id="535" r:id="rId29"/>
    <p:sldId id="537" r:id="rId30"/>
    <p:sldId id="570" r:id="rId31"/>
    <p:sldId id="571" r:id="rId32"/>
    <p:sldId id="538" r:id="rId33"/>
    <p:sldId id="539" r:id="rId34"/>
    <p:sldId id="540" r:id="rId35"/>
    <p:sldId id="572" r:id="rId36"/>
    <p:sldId id="364" r:id="rId37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92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221970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1665" y="394335"/>
            <a:ext cx="2158365" cy="695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-12065" y="5471795"/>
            <a:ext cx="7937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endParaRPr lang="zh-CN" altLang="en-US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8145" y="20320"/>
            <a:ext cx="1630045" cy="52514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719830" y="2548415"/>
            <a:ext cx="480060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9595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6.1.2.2  标准正态分布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1477010"/>
            <a:ext cx="6301740" cy="2072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3794125"/>
            <a:ext cx="6226175" cy="96964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9595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6.1.2.2  标准正态分布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378585"/>
            <a:ext cx="6896100" cy="403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35" y="2025650"/>
            <a:ext cx="5581015" cy="33731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9595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647065"/>
            <a:ext cx="5631180" cy="3421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4090035"/>
            <a:ext cx="6598285" cy="159385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705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6.1.2.3  正态分布随机数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437640"/>
            <a:ext cx="6743700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90" y="2651125"/>
            <a:ext cx="6827520" cy="1287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90" y="4123690"/>
            <a:ext cx="7637145" cy="129349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7550"/>
            <a:ext cx="3705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6.1.2.3  正态分布随机数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1224280"/>
            <a:ext cx="6050280" cy="44043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70" y="711200"/>
            <a:ext cx="6842760" cy="1699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5" y="1327785"/>
            <a:ext cx="7103745" cy="429387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63905"/>
            <a:ext cx="378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6.1.2.4  正态概率图检验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1488440"/>
            <a:ext cx="6903720" cy="2240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299845"/>
            <a:ext cx="5989320" cy="3931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25" y="1636395"/>
            <a:ext cx="6050280" cy="38938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6.2  数据分析统计基础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805815"/>
            <a:ext cx="31280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6.2.1  统计量的概念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1431925"/>
            <a:ext cx="6751320" cy="1318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970530"/>
            <a:ext cx="6728460" cy="20650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6.2  数据分析统计基础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3580"/>
            <a:ext cx="31280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6.2.1  统计量的概念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1163955"/>
            <a:ext cx="8323580" cy="362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3341370"/>
            <a:ext cx="8334375" cy="236410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6.2  数据分析统计基础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1280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6.2.2  统计量的分布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1793240"/>
            <a:ext cx="7010400" cy="33299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25552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956310"/>
            <a:ext cx="8225155" cy="43846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6.2  数据分析统计基础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58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6.2.2.1  中心极限定理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1946910"/>
            <a:ext cx="6918960" cy="23698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6.2  数据分析统计基础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6915"/>
            <a:ext cx="3358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6.2.2.1  中心极限定理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122045"/>
            <a:ext cx="8065135" cy="1945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0" y="2113915"/>
            <a:ext cx="7820025" cy="35909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6.2  数据分析统计基础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860" y="741680"/>
            <a:ext cx="7084060" cy="486791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6.2  数据分析统计基础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30250"/>
            <a:ext cx="3358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6.2.2.2  均值的t分布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1877060"/>
            <a:ext cx="6652260" cy="20650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6.2  数据分析统计基础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30250"/>
            <a:ext cx="3358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6.2.2.2  均值的t分布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8480" y="1148715"/>
            <a:ext cx="6043930" cy="45415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6.3  基本统计推断方法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58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6.3.1  参数的估计方法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1524000"/>
            <a:ext cx="7464425" cy="389318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6.3  基本统计推断方法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0565"/>
            <a:ext cx="26676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6.3.1.1  点估计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510" y="1170940"/>
            <a:ext cx="6697980" cy="1623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0" y="2885440"/>
            <a:ext cx="3497580" cy="998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90" y="2877820"/>
            <a:ext cx="3084830" cy="1013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810" y="3883660"/>
            <a:ext cx="4267835" cy="181229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6.3  基本统计推断方法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26676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6.3.1.2  区间估计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1361440"/>
            <a:ext cx="6865620" cy="39928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6.3  基本统计推断方法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58190"/>
            <a:ext cx="26676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6.3.1.2  区间估计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1291590"/>
            <a:ext cx="6393180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0" y="3760470"/>
            <a:ext cx="7063740" cy="15316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6.3  基本统计推断方法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58190"/>
            <a:ext cx="26676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6.3.1.2  区间估计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1321435"/>
            <a:ext cx="7359015" cy="415734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9899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513205"/>
            <a:ext cx="8033385" cy="30861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6.3  基本统计推断方法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30885"/>
            <a:ext cx="36728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6.3.2  参数的假设检验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1321435"/>
            <a:ext cx="6896100" cy="2331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05" y="3905250"/>
            <a:ext cx="6911340" cy="12420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6.3  基本统计推断方法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741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6.3.2.1  假设检验的概念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1837690"/>
            <a:ext cx="6865620" cy="23164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6.3  基本统计推断方法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69925"/>
            <a:ext cx="3558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6.3.2.2  样本均值t检验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1176655"/>
            <a:ext cx="7272655" cy="442150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55942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6.3  基本统计推断方法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69925"/>
            <a:ext cx="3558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6.3.2.2  样本均值t检验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130300"/>
            <a:ext cx="7033260" cy="2545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3804285"/>
            <a:ext cx="6987540" cy="15316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第6章  数据的统计分析</a:t>
            </a:r>
            <a:endParaRPr lang="zh-CN" altLang="en-US" sz="3200">
              <a:solidFill>
                <a:srgbClr val="CCFF3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9899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27710"/>
            <a:ext cx="23926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6.1.1  均匀分布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1188085"/>
            <a:ext cx="7421880" cy="1417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2656205"/>
            <a:ext cx="5165725" cy="3055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2656205"/>
            <a:ext cx="2987040" cy="9067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9899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27710"/>
            <a:ext cx="23926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6.1.1  均匀分布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1259840"/>
            <a:ext cx="6979920" cy="289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1687195"/>
            <a:ext cx="6492240" cy="1325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80" y="3384550"/>
            <a:ext cx="6446520" cy="10591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9899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27710"/>
            <a:ext cx="23926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6.1.1  均匀分布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1523365"/>
            <a:ext cx="7033260" cy="1325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3227070"/>
            <a:ext cx="8008620" cy="13335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743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45160"/>
            <a:ext cx="24079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6.1.2  正态分布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1092835"/>
            <a:ext cx="7553325" cy="45923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9595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6.1.2.2  标准正态分布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655" y="1766570"/>
            <a:ext cx="6141085" cy="18999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9595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6.1  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第6章  数据的统计分析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45" y="650875"/>
            <a:ext cx="3895725" cy="1451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35" y="2080260"/>
            <a:ext cx="5892165" cy="361251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演示</Application>
  <PresentationFormat>全屏显示(4:3)</PresentationFormat>
  <Paragraphs>186</Paragraphs>
  <Slides>34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Arial Unicode MS</vt:lpstr>
      <vt:lpstr>默认设计模板</vt:lpstr>
      <vt:lpstr>PowerPoint 演示文稿</vt:lpstr>
      <vt:lpstr>思维导图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6.1  随机变量及其分布</vt:lpstr>
      <vt:lpstr>6.2  数据分析统计基础</vt:lpstr>
      <vt:lpstr>6.2  数据分析统计基础</vt:lpstr>
      <vt:lpstr>6.2  数据分析统计基础</vt:lpstr>
      <vt:lpstr>6.2  数据分析统计基础</vt:lpstr>
      <vt:lpstr>6.2  数据分析统计基础</vt:lpstr>
      <vt:lpstr>6.2  数据分析统计基础</vt:lpstr>
      <vt:lpstr>6.2  数据分析统计基础</vt:lpstr>
      <vt:lpstr>6.2  数据分析统计基础</vt:lpstr>
      <vt:lpstr>6.3  基本统计推断方法</vt:lpstr>
      <vt:lpstr>6.3  基本统计推断方法</vt:lpstr>
      <vt:lpstr>6.3  基本统计推断方法</vt:lpstr>
      <vt:lpstr>6.3  基本统计推断方法</vt:lpstr>
      <vt:lpstr>6.3  基本统计推断方法</vt:lpstr>
      <vt:lpstr>6.3  基本统计推断方法</vt:lpstr>
      <vt:lpstr>6.3  基本统计推断方法</vt:lpstr>
      <vt:lpstr>6.3  基本统计推断方法</vt:lpstr>
      <vt:lpstr>6.3  基本统计推断方法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937</cp:revision>
  <cp:lastPrinted>2113-01-01T00:00:00Z</cp:lastPrinted>
  <dcterms:created xsi:type="dcterms:W3CDTF">2113-01-01T00:00:00Z</dcterms:created>
  <dcterms:modified xsi:type="dcterms:W3CDTF">2019-06-09T03:32:46Z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2052-11.1.0.8696</vt:lpwstr>
  </property>
</Properties>
</file>