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66" r:id="rId5"/>
    <p:sldId id="519" r:id="rId6"/>
    <p:sldId id="524" r:id="rId7"/>
    <p:sldId id="532" r:id="rId8"/>
    <p:sldId id="533" r:id="rId9"/>
    <p:sldId id="525" r:id="rId10"/>
    <p:sldId id="526" r:id="rId11"/>
    <p:sldId id="534" r:id="rId12"/>
    <p:sldId id="535" r:id="rId13"/>
    <p:sldId id="536" r:id="rId14"/>
    <p:sldId id="527" r:id="rId15"/>
    <p:sldId id="537" r:id="rId16"/>
    <p:sldId id="528" r:id="rId17"/>
    <p:sldId id="529" r:id="rId18"/>
    <p:sldId id="538" r:id="rId19"/>
    <p:sldId id="530" r:id="rId20"/>
    <p:sldId id="539" r:id="rId21"/>
    <p:sldId id="364" r:id="rId22"/>
  </p:sldIdLst>
  <p:sldSz cx="9144000" cy="5720080" type="screen16x10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FF33"/>
    <a:srgbClr val="CCCC00"/>
    <a:srgbClr val="CCECFF"/>
    <a:srgbClr val="1D41D5"/>
    <a:srgbClr val="FF6600"/>
    <a:srgbClr val="568424"/>
    <a:srgbClr val="99CCFF"/>
    <a:srgbClr val="FF9900"/>
    <a:srgbClr val="008080"/>
    <a:srgbClr val="5F9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825" autoAdjust="0"/>
    <p:restoredTop sz="84007" autoAdjust="0"/>
  </p:normalViewPr>
  <p:slideViewPr>
    <p:cSldViewPr>
      <p:cViewPr varScale="1">
        <p:scale>
          <a:sx n="60" d="100"/>
          <a:sy n="60" d="100"/>
        </p:scale>
        <p:origin x="-630" y="-78"/>
      </p:cViewPr>
      <p:guideLst>
        <p:guide orient="horz" pos="1832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102"/>
      </p:cViewPr>
      <p:guideLst>
        <p:guide orient="horz" pos="2930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9EBF045-6A40-41FB-8218-DF5B9FFE601D}" type="datetimeFigureOut">
              <a:rPr lang="zh-CN" altLang="en-US"/>
            </a:fld>
            <a:endParaRPr lang="en-US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2D72E6-3BBD-486C-8793-26C87F40582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390" y="685800"/>
            <a:ext cx="5481221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548B4C-CF44-4AEF-BAEE-C2A8AE0C7C4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7"/>
          <p:cNvSpPr>
            <a:spLocks noChangeShapeType="1"/>
          </p:cNvSpPr>
          <p:nvPr userDrawn="1"/>
        </p:nvSpPr>
        <p:spPr bwMode="auto">
          <a:xfrm>
            <a:off x="0" y="216104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508480"/>
            <a:ext cx="9144000" cy="95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6" name="Line 34"/>
          <p:cNvSpPr>
            <a:spLocks noChangeShapeType="1"/>
          </p:cNvSpPr>
          <p:nvPr userDrawn="1"/>
        </p:nvSpPr>
        <p:spPr bwMode="auto">
          <a:xfrm>
            <a:off x="0" y="216104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0" y="1461880"/>
            <a:ext cx="9142413" cy="120764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 Box 45"/>
          <p:cNvSpPr txBox="1">
            <a:spLocks noChangeArrowheads="1"/>
          </p:cNvSpPr>
          <p:nvPr userDrawn="1"/>
        </p:nvSpPr>
        <p:spPr bwMode="auto">
          <a:xfrm>
            <a:off x="2590800" y="4131400"/>
            <a:ext cx="3124200" cy="10668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 userDrawn="1"/>
        </p:nvSpPr>
        <p:spPr bwMode="gray">
          <a:xfrm>
            <a:off x="0" y="382440"/>
            <a:ext cx="9144000" cy="1461880"/>
          </a:xfrm>
          <a:prstGeom prst="rect">
            <a:avLst/>
          </a:prstGeom>
          <a:gradFill rotWithShape="1">
            <a:gsLst>
              <a:gs pos="0">
                <a:srgbClr val="3191D3"/>
              </a:gs>
              <a:gs pos="100000">
                <a:srgbClr val="3191D3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 dirty="0"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235" y="1221970"/>
            <a:ext cx="86868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数据分析基础教程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9"/>
          <p:cNvSpPr>
            <a:spLocks noChangeArrowheads="1"/>
          </p:cNvSpPr>
          <p:nvPr userDrawn="1"/>
        </p:nvSpPr>
        <p:spPr bwMode="gray">
          <a:xfrm>
            <a:off x="0" y="1905"/>
            <a:ext cx="9142730" cy="109474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5" y="1858010"/>
            <a:ext cx="3204210" cy="3845560"/>
          </a:xfrm>
          <a:prstGeom prst="rect">
            <a:avLst/>
          </a:prstGeom>
        </p:spPr>
      </p:pic>
      <p:sp>
        <p:nvSpPr>
          <p:cNvPr id="21" name="TextBox 16"/>
          <p:cNvSpPr txBox="1"/>
          <p:nvPr userDrawn="1"/>
        </p:nvSpPr>
        <p:spPr>
          <a:xfrm>
            <a:off x="3439160" y="4399915"/>
            <a:ext cx="534987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>
              <a:defRPr/>
            </a:pPr>
            <a:r>
              <a:rPr lang="zh-CN" altLang="en-US" sz="2800" b="1" dirty="0">
                <a:solidFill>
                  <a:schemeClr val="accent4"/>
                </a:solidFill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主讲  王斌会 教授</a:t>
            </a:r>
            <a:endParaRPr lang="zh-CN" altLang="en-US" sz="2800" b="1" dirty="0">
              <a:solidFill>
                <a:schemeClr val="accent4"/>
              </a:solidFill>
              <a:effectLst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TextBox 16"/>
          <p:cNvSpPr txBox="1"/>
          <p:nvPr userDrawn="1"/>
        </p:nvSpPr>
        <p:spPr>
          <a:xfrm>
            <a:off x="7620" y="510540"/>
            <a:ext cx="484568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56842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微软雅黑" panose="020B0503020204020204" charset="-122"/>
              </a:rPr>
              <a:t>数据科学与大数据技术系列之</a:t>
            </a:r>
            <a:endParaRPr lang="zh-CN" altLang="en-US" sz="2800" b="1" dirty="0">
              <a:solidFill>
                <a:srgbClr val="56842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charset="-122"/>
              <a:ea typeface="华文隶书" panose="02010800040101010101" charset="-122"/>
              <a:cs typeface="微软雅黑" panose="020B050302020402020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71665" y="394335"/>
            <a:ext cx="2158365" cy="695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-12065" y="5471795"/>
            <a:ext cx="79375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5657293-E556-4977-86D7-51B0CF2739A3}" type="slidenum">
              <a:rPr lang="zh-CN" altLang="en-US" sz="1050" smtClean="0"/>
            </a:fld>
            <a:endParaRPr lang="zh-CN" altLang="en-US" sz="1050" dirty="0"/>
          </a:p>
        </p:txBody>
      </p:sp>
      <p:sp>
        <p:nvSpPr>
          <p:cNvPr id="5" name="Line 26"/>
          <p:cNvSpPr>
            <a:spLocks noChangeShapeType="1"/>
          </p:cNvSpPr>
          <p:nvPr userDrawn="1"/>
        </p:nvSpPr>
        <p:spPr bwMode="auto">
          <a:xfrm flipV="1">
            <a:off x="838200" y="610870"/>
            <a:ext cx="4792980" cy="1206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l">
              <a:defRPr/>
            </a:pPr>
            <a:endParaRPr lang="zh-CN" altLang="en-US" sz="100">
              <a:ln>
                <a:solidFill>
                  <a:srgbClr val="0070C0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8145" y="20320"/>
            <a:ext cx="1630045" cy="52514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artplus_nature_naturalcity42_i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56425" y="2796640"/>
            <a:ext cx="1654175" cy="73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9" descr="artplus_nature_naturalcity42_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195888" y="2583450"/>
            <a:ext cx="2971800" cy="4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artplus_nature_naturalcity42_e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873240" y="1483448"/>
            <a:ext cx="1546225" cy="13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 descr="artplus_nature_naturalcity42_d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5626100" y="2387473"/>
            <a:ext cx="623888" cy="48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956022" y="2116920"/>
            <a:ext cx="4150995" cy="11988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本章就讲到这里！</a:t>
            </a:r>
            <a:endParaRPr lang="en-US" altLang="zh-CN" sz="3600" b="1" cap="none" spc="0" smtClean="0"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欢迎大家继续学习</a:t>
            </a:r>
            <a:r>
              <a:rPr lang="en-US" altLang="zh-CN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~</a:t>
            </a:r>
            <a:endParaRPr lang="en-US" altLang="zh-CN" sz="36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" name="TextBox 16"/>
          <p:cNvSpPr txBox="1"/>
          <p:nvPr userDrawn="1"/>
        </p:nvSpPr>
        <p:spPr>
          <a:xfrm>
            <a:off x="852805" y="3945255"/>
            <a:ext cx="4031615" cy="4603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王斌会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2019.3.1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07910" y="5103495"/>
            <a:ext cx="1687830" cy="54356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 userDrawn="1"/>
        </p:nvSpPr>
        <p:spPr bwMode="gray">
          <a:xfrm>
            <a:off x="838200" y="572040"/>
            <a:ext cx="8305800" cy="463988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699160"/>
            <a:ext cx="8001000" cy="4322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gray">
          <a:xfrm>
            <a:off x="0" y="0"/>
            <a:ext cx="9144000" cy="57204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639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27120"/>
            <a:ext cx="6096000" cy="31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grpSp>
        <p:nvGrpSpPr>
          <p:cNvPr id="16394" name="Group 31"/>
          <p:cNvGrpSpPr/>
          <p:nvPr userDrawn="1"/>
        </p:nvGrpSpPr>
        <p:grpSpPr bwMode="auto">
          <a:xfrm rot="10800000">
            <a:off x="8382000" y="0"/>
            <a:ext cx="762000" cy="572040"/>
            <a:chOff x="5216" y="628"/>
            <a:chExt cx="546" cy="543"/>
          </a:xfrm>
        </p:grpSpPr>
        <p:sp>
          <p:nvSpPr>
            <p:cNvPr id="1038" name="Rectangle 14"/>
            <p:cNvSpPr>
              <a:spLocks noChangeArrowheads="1"/>
            </p:cNvSpPr>
            <p:nvPr userDrawn="1"/>
          </p:nvSpPr>
          <p:spPr bwMode="gray">
            <a:xfrm rot="-5400000">
              <a:off x="5221" y="630"/>
              <a:ext cx="166" cy="166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 userDrawn="1"/>
          </p:nvSpPr>
          <p:spPr bwMode="gray">
            <a:xfrm rot="-5400000">
              <a:off x="5411" y="630"/>
              <a:ext cx="166" cy="166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" name="Rectangle 16"/>
            <p:cNvSpPr>
              <a:spLocks noChangeArrowheads="1"/>
            </p:cNvSpPr>
            <p:nvPr userDrawn="1"/>
          </p:nvSpPr>
          <p:spPr bwMode="gray">
            <a:xfrm rot="-5400000">
              <a:off x="5595" y="627"/>
              <a:ext cx="165" cy="168"/>
            </a:xfrm>
            <a:prstGeom prst="rect">
              <a:avLst/>
            </a:prstGeom>
            <a:solidFill>
              <a:srgbClr val="297CDD">
                <a:alpha val="85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4" name="Rectangle 17"/>
            <p:cNvSpPr>
              <a:spLocks noChangeArrowheads="1"/>
            </p:cNvSpPr>
            <p:nvPr userDrawn="1"/>
          </p:nvSpPr>
          <p:spPr bwMode="gray">
            <a:xfrm rot="-5400000">
              <a:off x="5406" y="815"/>
              <a:ext cx="166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gray">
            <a:xfrm rot="-5400000">
              <a:off x="5226" y="860"/>
              <a:ext cx="167" cy="165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43" name="Rectangle 19"/>
            <p:cNvSpPr>
              <a:spLocks noChangeArrowheads="1"/>
            </p:cNvSpPr>
            <p:nvPr userDrawn="1"/>
          </p:nvSpPr>
          <p:spPr bwMode="gray">
            <a:xfrm rot="-5400000">
              <a:off x="5235" y="1058"/>
              <a:ext cx="167" cy="165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</p:grpSp>
      <p:sp>
        <p:nvSpPr>
          <p:cNvPr id="1050" name="Rectangle 26"/>
          <p:cNvSpPr>
            <a:spLocks noChangeArrowheads="1"/>
          </p:cNvSpPr>
          <p:nvPr userDrawn="1"/>
        </p:nvSpPr>
        <p:spPr bwMode="gray">
          <a:xfrm>
            <a:off x="269875" y="0"/>
            <a:ext cx="284163" cy="5746883"/>
          </a:xfrm>
          <a:prstGeom prst="rect">
            <a:avLst/>
          </a:prstGeom>
          <a:solidFill>
            <a:srgbClr val="4A9ACC">
              <a:alpha val="80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1" name="Rectangle 27"/>
          <p:cNvSpPr>
            <a:spLocks noChangeArrowheads="1"/>
          </p:cNvSpPr>
          <p:nvPr userDrawn="1"/>
        </p:nvSpPr>
        <p:spPr bwMode="gray">
          <a:xfrm>
            <a:off x="-12700" y="0"/>
            <a:ext cx="330200" cy="5742911"/>
          </a:xfrm>
          <a:prstGeom prst="rect">
            <a:avLst/>
          </a:prstGeom>
          <a:gradFill rotWithShape="1">
            <a:gsLst>
              <a:gs pos="0">
                <a:srgbClr val="4A9ACC">
                  <a:gamma/>
                  <a:shade val="28627"/>
                  <a:invGamma/>
                </a:srgbClr>
              </a:gs>
              <a:gs pos="100000">
                <a:srgbClr val="4A9ACC"/>
              </a:gs>
            </a:gsLst>
            <a:lin ang="18900000" scaled="1"/>
          </a:gra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gray">
          <a:xfrm>
            <a:off x="749300" y="19863"/>
            <a:ext cx="71438" cy="5732317"/>
          </a:xfrm>
          <a:prstGeom prst="rect">
            <a:avLst/>
          </a:prstGeom>
          <a:solidFill>
            <a:srgbClr val="4A9ACC">
              <a:alpha val="20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gray">
          <a:xfrm>
            <a:off x="508000" y="0"/>
            <a:ext cx="168275" cy="5727021"/>
          </a:xfrm>
          <a:prstGeom prst="rect">
            <a:avLst/>
          </a:prstGeom>
          <a:solidFill>
            <a:srgbClr val="4A9ACC">
              <a:alpha val="53999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4" name="Rectangle 30"/>
          <p:cNvSpPr>
            <a:spLocks noChangeArrowheads="1"/>
          </p:cNvSpPr>
          <p:nvPr userDrawn="1"/>
        </p:nvSpPr>
        <p:spPr bwMode="gray">
          <a:xfrm>
            <a:off x="685800" y="0"/>
            <a:ext cx="114300" cy="5732318"/>
          </a:xfrm>
          <a:prstGeom prst="rect">
            <a:avLst/>
          </a:prstGeom>
          <a:solidFill>
            <a:srgbClr val="4A9ACC">
              <a:alpha val="37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7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85750" indent="-285750" algn="l" rtl="0" eaLnBrk="0" fontAlgn="base" hangingPunct="0">
        <a:spcBef>
          <a:spcPts val="80"/>
        </a:spcBef>
        <a:spcAft>
          <a:spcPct val="0"/>
        </a:spcAft>
        <a:buChar char="•"/>
        <a:defRPr sz="2670">
          <a:solidFill>
            <a:schemeClr val="tx1"/>
          </a:solidFill>
          <a:latin typeface="+mn-lt"/>
          <a:ea typeface="+mn-ea"/>
          <a:cs typeface="+mn-cs"/>
        </a:defRPr>
      </a:lvl1pPr>
      <a:lvl2pPr marL="619760" indent="-238125" algn="l" rtl="0" eaLnBrk="0" fontAlgn="base" hangingPunct="0">
        <a:spcBef>
          <a:spcPts val="80"/>
        </a:spcBef>
        <a:spcAft>
          <a:spcPct val="0"/>
        </a:spcAft>
        <a:buChar char="–"/>
        <a:defRPr sz="2335">
          <a:solidFill>
            <a:schemeClr val="tx1"/>
          </a:solidFill>
          <a:latin typeface="+mn-lt"/>
          <a:ea typeface="+mn-ea"/>
        </a:defRPr>
      </a:lvl2pPr>
      <a:lvl3pPr marL="953135" indent="-190500" algn="l" rtl="0" eaLnBrk="0" fontAlgn="base" hangingPunct="0">
        <a:spcBef>
          <a:spcPts val="8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34770" indent="-190500" algn="l" rtl="0" eaLnBrk="0" fontAlgn="base" hangingPunct="0">
        <a:spcBef>
          <a:spcPts val="80"/>
        </a:spcBef>
        <a:spcAft>
          <a:spcPct val="0"/>
        </a:spcAft>
        <a:buChar char="–"/>
        <a:defRPr sz="1670">
          <a:solidFill>
            <a:schemeClr val="tx1"/>
          </a:solidFill>
          <a:latin typeface="+mn-lt"/>
          <a:ea typeface="+mn-ea"/>
        </a:defRPr>
      </a:lvl4pPr>
      <a:lvl5pPr marL="1716405" indent="-190500" algn="l" rtl="0" eaLnBrk="0" fontAlgn="base" hangingPunct="0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5pPr>
      <a:lvl6pPr marL="2097405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6pPr>
      <a:lvl7pPr marL="2479040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7pPr>
      <a:lvl8pPr marL="2860040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8pPr>
      <a:lvl9pPr marL="3241675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7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9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3719830" y="2548415"/>
            <a:ext cx="480060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sz="3600">
                <a:solidFill>
                  <a:schemeClr val="accent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第7章  数据的模型分析</a:t>
            </a:r>
            <a:endParaRPr sz="3600">
              <a:solidFill>
                <a:schemeClr val="accent2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2392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6508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7.2  简单线性回归模型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第7章  数据的模型分析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612775"/>
            <a:ext cx="35896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7.2.1  简单线性模型估计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6380" y="1027430"/>
            <a:ext cx="6397625" cy="32200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4269105"/>
            <a:ext cx="7656830" cy="143383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6508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7.2  简单线性回归模型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第7章  数据的模型分析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692785"/>
            <a:ext cx="35896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7.2.1  简单线性模型估计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3065" y="1132840"/>
            <a:ext cx="5960745" cy="458406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6508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7.2  简单线性回归模型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第7章  数据的模型分析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39427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7.2.2  简单线性模型检验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7360" y="1675765"/>
            <a:ext cx="5669280" cy="361950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6508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7.2  简单线性回归模型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第7章  数据的模型分析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667385"/>
            <a:ext cx="39427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7.2.2  简单线性模型检验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0" y="1051560"/>
            <a:ext cx="8015605" cy="2905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3957955"/>
            <a:ext cx="8252460" cy="172212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6508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7.2  简单线性回归模型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第7章  数据的模型分析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35896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7.2.3  简单线性模型预测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6085" y="2252980"/>
            <a:ext cx="6256020" cy="155448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78866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7.3  分组线性相关与回归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第7章  数据的模型分析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37870"/>
            <a:ext cx="36055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7.3.1  分组线性相关分析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3845" y="1198245"/>
            <a:ext cx="6575425" cy="26587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45" y="3001645"/>
            <a:ext cx="6421120" cy="266890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78866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7.3  分组线性相关与回归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第7章  数据的模型分析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675005"/>
            <a:ext cx="36055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7.3.1  分组线性相关分析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1136650"/>
            <a:ext cx="6575425" cy="26587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05" y="2994025"/>
            <a:ext cx="6421120" cy="26689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815" y="1698625"/>
            <a:ext cx="5132070" cy="10134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815" y="4094480"/>
            <a:ext cx="5160645" cy="70104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6508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7.2  简单线性回归模型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第7章  数据的模型分析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10565"/>
            <a:ext cx="36125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7.3.2  分组线性回归模型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915" y="1432560"/>
            <a:ext cx="8275320" cy="1143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05" y="1153795"/>
            <a:ext cx="5701030" cy="454152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6508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7.2  简单线性回归模型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第7章  数据的模型分析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10565"/>
            <a:ext cx="36125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7.3.2  分组线性回归模型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565" y="1132840"/>
            <a:ext cx="8244840" cy="1143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320" y="1139190"/>
            <a:ext cx="5669280" cy="452628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第7章  数据的模型分析</a:t>
            </a:r>
            <a:endParaRPr lang="zh-CN" altLang="en-US" sz="3200">
              <a:solidFill>
                <a:srgbClr val="CCFF3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570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255524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思维导图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第7章  数据的模型分析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1185545"/>
            <a:ext cx="7948295" cy="370268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6508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7.1  简单线性相关模型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第7章  数据的模型分析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7.1.1  线性相关的概念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310" y="1440180"/>
            <a:ext cx="6728460" cy="1356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10" y="2894965"/>
            <a:ext cx="6736080" cy="252222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6508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7.1  简单线性相关模型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第7章  数据的模型分析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7.1.2  相关系数的计算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0475" y="1403985"/>
            <a:ext cx="7018020" cy="23545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35" y="3910965"/>
            <a:ext cx="7033260" cy="157734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6508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7.1  简单线性相关模型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第7章  数据的模型分析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692785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7.1.2  相关系数的计算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1825" y="1153160"/>
            <a:ext cx="5707380" cy="448818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6508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7.1  简单线性相关模型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第7章  数据的模型分析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692785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7.1.2  相关系数的计算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110" y="1458595"/>
            <a:ext cx="5859780" cy="19964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15" y="3815715"/>
            <a:ext cx="6736080" cy="70104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6508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7.1  简单线性相关模型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第7章  数据的模型分析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635000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7.1.3  相关系数的检验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885" y="1092835"/>
            <a:ext cx="7170420" cy="13182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85" y="2461895"/>
            <a:ext cx="6310630" cy="2352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85" y="4841875"/>
            <a:ext cx="5494020" cy="71628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6508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7.2  简单线性回归模型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第7章  数据的模型分析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805815"/>
            <a:ext cx="35896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7.2.1  简单线性模型估计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765" y="1352550"/>
            <a:ext cx="6964680" cy="28498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15" y="4329430"/>
            <a:ext cx="6926580" cy="93726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6508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7.2  简单线性回归模型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第7章  数据的模型分析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692785"/>
            <a:ext cx="35896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7.2.1  简单线性模型估计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1153160"/>
            <a:ext cx="7871460" cy="3512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70" y="2708275"/>
            <a:ext cx="8314690" cy="297307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</Words>
  <Application>WPS 演示</Application>
  <PresentationFormat>全屏显示(4:3)</PresentationFormat>
  <Paragraphs>106</Paragraphs>
  <Slides>19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华文中宋</vt:lpstr>
      <vt:lpstr>微软雅黑</vt:lpstr>
      <vt:lpstr>楷体</vt:lpstr>
      <vt:lpstr>华文隶书</vt:lpstr>
      <vt:lpstr>华文楷体</vt:lpstr>
      <vt:lpstr>华文新魏</vt:lpstr>
      <vt:lpstr>Calibri</vt:lpstr>
      <vt:lpstr>隶书</vt:lpstr>
      <vt:lpstr>Arial Unicode MS</vt:lpstr>
      <vt:lpstr>默认设计模板</vt:lpstr>
      <vt:lpstr>PowerPoint 演示文稿</vt:lpstr>
      <vt:lpstr>思维导图</vt:lpstr>
      <vt:lpstr>7.1  简单线性相关模型</vt:lpstr>
      <vt:lpstr>7.1  简单线性相关模型</vt:lpstr>
      <vt:lpstr>7.1  简单线性相关模型</vt:lpstr>
      <vt:lpstr>7.1  简单线性相关模型</vt:lpstr>
      <vt:lpstr>7.1  简单线性相关模型</vt:lpstr>
      <vt:lpstr>7.2  简单线性回归模型</vt:lpstr>
      <vt:lpstr>7.2  简单线性回归模型</vt:lpstr>
      <vt:lpstr>7.2  简单线性回归模型</vt:lpstr>
      <vt:lpstr>7.2  简单线性回归模型</vt:lpstr>
      <vt:lpstr>7.2  简单线性回归模型</vt:lpstr>
      <vt:lpstr>7.2  简单线性回归模型</vt:lpstr>
      <vt:lpstr>7.2  简单线性回归模型</vt:lpstr>
      <vt:lpstr>7.3  分组线性相关与回归</vt:lpstr>
      <vt:lpstr>7.3  分组线性相关与回归</vt:lpstr>
      <vt:lpstr>7.2  简单线性回归模型</vt:lpstr>
      <vt:lpstr>7.2  简单线性回归模型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wbh</cp:lastModifiedBy>
  <cp:revision>935</cp:revision>
  <cp:lastPrinted>2113-01-01T00:00:00Z</cp:lastPrinted>
  <dcterms:created xsi:type="dcterms:W3CDTF">2113-01-01T00:00:00Z</dcterms:created>
  <dcterms:modified xsi:type="dcterms:W3CDTF">2019-06-09T04:13:58Z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RubyTemplateID">
    <vt:lpwstr>8</vt:lpwstr>
  </property>
  <property fmtid="{D5CDD505-2E9C-101B-9397-08002B2CF9AE}" pid="4" name="KSOProductBuildVer">
    <vt:lpwstr>2052-11.1.0.8696</vt:lpwstr>
  </property>
</Properties>
</file>