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266" r:id="rId5"/>
    <p:sldId id="535" r:id="rId6"/>
    <p:sldId id="519" r:id="rId7"/>
    <p:sldId id="536" r:id="rId8"/>
    <p:sldId id="524" r:id="rId9"/>
    <p:sldId id="526" r:id="rId10"/>
    <p:sldId id="537" r:id="rId11"/>
    <p:sldId id="527" r:id="rId12"/>
    <p:sldId id="528" r:id="rId13"/>
    <p:sldId id="529" r:id="rId14"/>
    <p:sldId id="530" r:id="rId15"/>
    <p:sldId id="532" r:id="rId16"/>
    <p:sldId id="538" r:id="rId17"/>
    <p:sldId id="533" r:id="rId18"/>
    <p:sldId id="364" r:id="rId19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92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0" y="1461880"/>
            <a:ext cx="9142413" cy="12076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221970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数据分析基础教程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85" y="1858010"/>
            <a:ext cx="3204210" cy="3845560"/>
          </a:xfrm>
          <a:prstGeom prst="rect">
            <a:avLst/>
          </a:prstGeom>
        </p:spPr>
      </p:pic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665" y="394335"/>
            <a:ext cx="2158365" cy="695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-12065" y="5471795"/>
            <a:ext cx="7937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endParaRPr lang="zh-CN" altLang="en-US" sz="1050" dirty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48145" y="20320"/>
            <a:ext cx="1630045" cy="52514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2019.3.1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719830" y="2548415"/>
            <a:ext cx="480060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sz="360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713740"/>
            <a:ext cx="7566660" cy="2381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3171825"/>
            <a:ext cx="5810250" cy="24847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649605"/>
            <a:ext cx="6931025" cy="2938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485" y="3209290"/>
            <a:ext cx="5360035" cy="25158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726440"/>
            <a:ext cx="6798310" cy="23882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3114675"/>
            <a:ext cx="5570220" cy="25755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9.3  概率性决策分析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045" y="1790700"/>
            <a:ext cx="7309485" cy="22377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9.3  概率性决策分析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745" y="678180"/>
            <a:ext cx="6577330" cy="2575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05" y="2999740"/>
            <a:ext cx="5723890" cy="26371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9.3  概率性决策分析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095" y="675640"/>
            <a:ext cx="3244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9.3.2  后悔期望值法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1136015"/>
            <a:ext cx="6737350" cy="220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05" y="3364230"/>
            <a:ext cx="5928360" cy="232410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第9章  数据的决策分析</a:t>
            </a:r>
            <a:endParaRPr lang="zh-CN" altLang="en-US" sz="3200">
              <a:solidFill>
                <a:srgbClr val="CCFF3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1172210"/>
            <a:ext cx="8242300" cy="37490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25552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思维导图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243965"/>
            <a:ext cx="7663815" cy="359156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02221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9.1  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48665"/>
            <a:ext cx="28086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9.1.1  单目标求解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180" y="1361440"/>
            <a:ext cx="7840345" cy="1301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2832735"/>
            <a:ext cx="7473950" cy="981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5" y="3893185"/>
            <a:ext cx="7442200" cy="15316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02221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9.1  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637540"/>
            <a:ext cx="28086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9.1.1  单目标求解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1032510"/>
            <a:ext cx="6994525" cy="19157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65" y="2948305"/>
            <a:ext cx="6943090" cy="18656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4820285"/>
            <a:ext cx="6174105" cy="88392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02221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9.1  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13105"/>
            <a:ext cx="28746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9.1.2  多目标求解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173480"/>
            <a:ext cx="7139940" cy="1691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5" y="2865120"/>
            <a:ext cx="6638290" cy="888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15" y="3125470"/>
            <a:ext cx="7376160" cy="1699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065" y="4834890"/>
            <a:ext cx="5075555" cy="8674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3580"/>
            <a:ext cx="2377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9.2.1  分析方法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1217930"/>
            <a:ext cx="6880225" cy="16122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2921000"/>
            <a:ext cx="6181090" cy="24276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03580"/>
            <a:ext cx="2377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9.2.1  分析方法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1163955"/>
            <a:ext cx="6873240" cy="1455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2734310"/>
            <a:ext cx="6859270" cy="2360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15" y="3103245"/>
            <a:ext cx="6202680" cy="258318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74421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9.2  不确定性决策分析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6985" y="401320"/>
            <a:ext cx="641350" cy="5015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第9章  数据的决策分析</a:t>
            </a:r>
            <a:endParaRPr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5360" y="750570"/>
            <a:ext cx="2468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+mj-ea"/>
                <a:ea typeface="+mj-ea"/>
                <a:cs typeface="+mj-ea"/>
              </a:rPr>
              <a:t>9.2.2  分析原则</a:t>
            </a:r>
            <a:endParaRPr lang="zh-CN" altLang="en-US" sz="2400" b="1">
              <a:solidFill>
                <a:srgbClr val="1D41D5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210945"/>
            <a:ext cx="6926580" cy="25006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40" y="3114040"/>
            <a:ext cx="6024245" cy="256984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全屏显示(4:3)</PresentationFormat>
  <Paragraphs>78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思维导图</vt:lpstr>
      <vt:lpstr>思维导图</vt:lpstr>
      <vt:lpstr>9.1  确定性决策分析</vt:lpstr>
      <vt:lpstr>9.1  确定性决策分析</vt:lpstr>
      <vt:lpstr>9.1  确定性决策分析</vt:lpstr>
      <vt:lpstr>9.2  不确定性决策分析</vt:lpstr>
      <vt:lpstr>9.2  不确定性决策分析</vt:lpstr>
      <vt:lpstr>9.2  不确定性决策分析</vt:lpstr>
      <vt:lpstr>9.2  不确定性决策分析</vt:lpstr>
      <vt:lpstr>9.2  不确定性决策分析</vt:lpstr>
      <vt:lpstr>9.2  不确定性决策分析</vt:lpstr>
      <vt:lpstr>9.3  概率性决策分析</vt:lpstr>
      <vt:lpstr>9.3  概率性决策分析</vt:lpstr>
      <vt:lpstr>9.3  概率性决策分析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938</cp:revision>
  <cp:lastPrinted>2113-01-01T00:00:00Z</cp:lastPrinted>
  <dcterms:created xsi:type="dcterms:W3CDTF">2113-01-01T00:00:00Z</dcterms:created>
  <dcterms:modified xsi:type="dcterms:W3CDTF">2019-06-22T01:30:27Z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2052-11.1.0.8765</vt:lpwstr>
  </property>
</Properties>
</file>