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2"/>
  </p:handoutMasterIdLst>
  <p:sldIdLst>
    <p:sldId id="256" r:id="rId3"/>
    <p:sldId id="596" r:id="rId5"/>
    <p:sldId id="595" r:id="rId6"/>
    <p:sldId id="266" r:id="rId7"/>
    <p:sldId id="598" r:id="rId8"/>
    <p:sldId id="597" r:id="rId9"/>
    <p:sldId id="602" r:id="rId10"/>
    <p:sldId id="599" r:id="rId11"/>
  </p:sldIdLst>
  <p:sldSz cx="9144000" cy="5720080" type="screen16x10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33"/>
    <a:srgbClr val="CCCC00"/>
    <a:srgbClr val="CCECFF"/>
    <a:srgbClr val="1D41D5"/>
    <a:srgbClr val="FF6600"/>
    <a:srgbClr val="568424"/>
    <a:srgbClr val="99CCFF"/>
    <a:srgbClr val="FF9900"/>
    <a:srgbClr val="008080"/>
    <a:srgbClr val="5F9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825" autoAdjust="0"/>
    <p:restoredTop sz="84007" autoAdjust="0"/>
  </p:normalViewPr>
  <p:slideViewPr>
    <p:cSldViewPr>
      <p:cViewPr varScale="1">
        <p:scale>
          <a:sx n="60" d="100"/>
          <a:sy n="60" d="100"/>
        </p:scale>
        <p:origin x="-630" y="-78"/>
      </p:cViewPr>
      <p:guideLst>
        <p:guide orient="horz" pos="17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4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3" name="图片 2" descr="封面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" y="1837055"/>
            <a:ext cx="3152775" cy="389128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</a:t>
            </a:r>
            <a:r>
              <a:rPr lang="en-US" altLang="zh-CN" sz="1050" smtClean="0"/>
              <a:t>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879822" y="2116920"/>
            <a:ext cx="43033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课程就介绍到这里！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2019.8.1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/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261995" y="2548255"/>
            <a:ext cx="580453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b="1" dirty="0">
                <a:ln w="22225">
                  <a:solidFill>
                    <a:srgbClr val="0053EC"/>
                  </a:solidFill>
                  <a:prstDash val="solid"/>
                </a:ln>
                <a:solidFill>
                  <a:srgbClr val="FF0000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课前准备</a:t>
            </a:r>
            <a:endParaRPr sz="360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23922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课程用书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75360" y="989965"/>
            <a:ext cx="7846695" cy="43510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algn="l">
              <a:lnSpc>
                <a:spcPct val="130000"/>
              </a:lnSpc>
            </a:pPr>
            <a:r>
              <a:rPr lang="zh-CN" altLang="en-US" sz="28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教学教材：</a:t>
            </a:r>
            <a:endParaRPr lang="zh-CN" altLang="en-US" sz="2800" kern="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王斌会、王术《</a:t>
            </a:r>
            <a:r>
              <a:rPr sz="2800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Python数据挖掘方法及应用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>
              <a:lnSpc>
                <a:spcPct val="125000"/>
              </a:lnSpc>
              <a:spcBef>
                <a:spcPct val="20000"/>
              </a:spcBef>
              <a:buClr>
                <a:schemeClr val="bg2"/>
              </a:buClr>
              <a:buSzPct val="75000"/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</a:t>
            </a: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2019.3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电子工业出版社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30000"/>
              </a:lnSpc>
            </a:pPr>
            <a:endParaRPr lang="zh-CN" altLang="en-US" sz="28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00000"/>
              </a:lnSpc>
              <a:defRPr/>
            </a:pPr>
            <a:r>
              <a:rPr lang="zh-CN" altLang="en-US" sz="28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辅助教材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en-US" altLang="zh-CN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王斌会、王术编著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《</a:t>
            </a:r>
            <a:r>
              <a:rPr lang="en-US" altLang="zh-CN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Python</a:t>
            </a:r>
            <a:r>
              <a:rPr lang="zh-CN" altLang="en-US" sz="2800" b="1" dirty="0" smtClean="0">
                <a:solidFill>
                  <a:srgbClr val="0053E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数据分析基础教程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》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>
              <a:lnSpc>
                <a:spcPct val="130000"/>
              </a:lnSpc>
            </a:pPr>
            <a:r>
              <a:rPr lang="en-US" altLang="zh-CN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          2018.10 </a:t>
            </a:r>
            <a:r>
              <a:rPr lang="zh-CN" altLang="en-US" sz="2800" dirty="0" smtClean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电子工业出版社</a:t>
            </a: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pPr algn="l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endParaRPr lang="zh-CN" altLang="en-US" sz="2800" dirty="0" smtClean="0"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课程安排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874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1051560" y="761365"/>
            <a:ext cx="7842885" cy="1817370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、在基本统计学原理学习的基础上，深入学习和掌握</a:t>
            </a:r>
            <a:endParaRPr lang="en-US" altLang="zh-CN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【Python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数据挖掘方法及应用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】</a:t>
            </a:r>
            <a:endParaRPr lang="zh-CN" altLang="en-US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50000"/>
              </a:lnSpc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、该门课程每周</a:t>
            </a:r>
            <a:r>
              <a:rPr lang="en-US" altLang="zh-CN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课时</a:t>
            </a:r>
            <a:r>
              <a:rPr lang="zh-CN" altLang="en-US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，理论与上机结合。</a:t>
            </a:r>
            <a:endParaRPr lang="zh-CN" altLang="en-US" sz="24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37360" y="2822575"/>
            <a:ext cx="7005320" cy="266509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期末考核：</a:t>
            </a:r>
            <a:endParaRPr lang="zh-CN" altLang="en-US" sz="2400" b="1" kern="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1400" kern="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总成绩 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(20%)+</a:t>
            </a:r>
            <a:r>
              <a:rPr lang="zh-CN" altLang="en-US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上机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(20%)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b="1" kern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期末</a:t>
            </a:r>
            <a:r>
              <a:rPr lang="zh-CN" altLang="en-US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r>
              <a:rPr lang="en-US" altLang="zh-CN" sz="2400" b="1" kern="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0%)</a:t>
            </a:r>
            <a:endParaRPr lang="zh-CN" altLang="en-US" sz="2400" b="1" kern="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Tx/>
              <a:buChar char="•"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考试方式</a:t>
            </a:r>
            <a:endParaRPr lang="zh-CN" altLang="en-US" sz="2400" b="1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平时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：课堂</a:t>
            </a:r>
            <a:r>
              <a:rPr lang="en-US" altLang="zh-CN" sz="24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(40%)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出勤</a:t>
            </a:r>
            <a:r>
              <a:rPr lang="en-US" altLang="zh-CN" sz="2000" b="1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(60%)</a:t>
            </a:r>
            <a:endParaRPr lang="en-US" altLang="zh-CN" sz="2000" b="1" kern="0" dirty="0" smtClean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0" hangingPunct="0">
              <a:defRPr/>
            </a:pP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上机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(20)</a:t>
            </a:r>
            <a:r>
              <a:rPr lang="zh-CN" altLang="en-US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：两次作业，一次</a:t>
            </a:r>
            <a:r>
              <a:rPr lang="en-US" altLang="zh-CN" sz="2400" kern="0" dirty="0" smtClean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endParaRPr lang="zh-CN" altLang="en-US" sz="2400" b="1" kern="0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algn="l" eaLnBrk="0" hangingPunct="0"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期末</a:t>
            </a:r>
            <a:r>
              <a:rPr lang="zh-CN" altLang="en-US" sz="2400" b="1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考试</a:t>
            </a:r>
            <a:r>
              <a:rPr lang="zh-CN" altLang="en-US" sz="2400" b="1" kern="0" dirty="0" smtClean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：闭卷</a:t>
            </a:r>
            <a:endParaRPr lang="zh-CN" altLang="en-US" sz="2400" b="1" kern="0" dirty="0" smtClean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7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7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7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内容简介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720090"/>
            <a:ext cx="2251710" cy="49466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86760" y="1280795"/>
            <a:ext cx="5630545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</a:t>
            </a:r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本书重点介绍Python语言数据处理与数据挖掘方面的应用技巧，内容主要包括数据分析基础知识（数据收集与分析软件、数据挖掘的分析基础、简单数据的统计分析），数据分析高级方法（多元数据的综合分析、时序数据的模型分析），大数据基本处理方法（大数据分析基础应用、文献计量与科研评价、社会网络分析方法、数据分析编程平台）等内容。附录中还提供了Python数据分析相关方法和函数等，方便读者随时查看。本书内容丰富、图文并茂、可操作性强且便于查阅，主要面向数据分析的读者，能有效帮助读者提高数据处理与分析水平，提升工作效率。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书中的例子数据和习题数据都可在作者的学习博客http://blog.leanote.com/DaPy下载使用，也可登录华信教育资源网http://www.hxedu.com.cn免费下载。</a:t>
            </a:r>
            <a:endParaRPr lang="zh-CN" altLang="en-US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教材大纲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2960" y="753745"/>
            <a:ext cx="2301240" cy="43357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3730" y="753745"/>
            <a:ext cx="2491740" cy="3802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960" y="76835"/>
            <a:ext cx="2590800" cy="55911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585970"/>
            <a:ext cx="1828800" cy="1082040"/>
          </a:xfrm>
          <a:prstGeom prst="rect">
            <a:avLst/>
          </a:prstGeom>
        </p:spPr>
      </p:pic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991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数据分析网站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90671" y="31750"/>
            <a:ext cx="32435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Rstat.leanote.com</a:t>
            </a:r>
            <a:endParaRPr lang="en-US" altLang="zh-CN" sz="28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030" y="677545"/>
            <a:ext cx="6200775" cy="502856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2960" y="91440"/>
            <a:ext cx="400875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alt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Python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学习网站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583113" y="107950"/>
            <a:ext cx="367855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000" b="1" dirty="0" smtClean="0">
                <a:solidFill>
                  <a:srgbClr val="0000FF"/>
                </a:solidFill>
                <a:latin typeface="+mj-lt"/>
                <a:ea typeface="黑体" panose="02010609060101010101" pitchFamily="49" charset="-122"/>
                <a:cs typeface="+mj-lt"/>
                <a:sym typeface="+mn-ea"/>
              </a:rPr>
              <a:t>http://blog.leanote.com/DaPy</a:t>
            </a:r>
            <a:endParaRPr lang="en-US" altLang="zh-CN" sz="2000" b="1" dirty="0" smtClean="0">
              <a:solidFill>
                <a:srgbClr val="0000FF"/>
              </a:solidFill>
              <a:latin typeface="+mj-lt"/>
              <a:ea typeface="黑体" panose="02010609060101010101" pitchFamily="49" charset="-122"/>
              <a:cs typeface="+mj-lt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2340" y="703580"/>
            <a:ext cx="8067040" cy="4970780"/>
          </a:xfrm>
          <a:prstGeom prst="rect">
            <a:avLst/>
          </a:prstGeom>
        </p:spPr>
      </p:pic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72" name="组合 62528"/>
          <p:cNvGrpSpPr/>
          <p:nvPr/>
        </p:nvGrpSpPr>
        <p:grpSpPr>
          <a:xfrm>
            <a:off x="1153160" y="1192213"/>
            <a:ext cx="7772400" cy="3662363"/>
            <a:chOff x="0" y="-135"/>
            <a:chExt cx="4896" cy="2307"/>
          </a:xfrm>
        </p:grpSpPr>
        <p:sp>
          <p:nvSpPr>
            <p:cNvPr id="94273" name="Freeform 64"/>
            <p:cNvSpPr/>
            <p:nvPr/>
          </p:nvSpPr>
          <p:spPr>
            <a:xfrm>
              <a:off x="115" y="-135"/>
              <a:ext cx="2842" cy="1250"/>
            </a:xfrm>
            <a:custGeom>
              <a:avLst/>
              <a:gdLst/>
              <a:ahLst/>
              <a:cxnLst>
                <a:cxn ang="0">
                  <a:pos x="348" y="356"/>
                </a:cxn>
                <a:cxn ang="0">
                  <a:pos x="379" y="272"/>
                </a:cxn>
                <a:cxn ang="0">
                  <a:pos x="483" y="306"/>
                </a:cxn>
                <a:cxn ang="0">
                  <a:pos x="415" y="384"/>
                </a:cxn>
                <a:cxn ang="0">
                  <a:pos x="250" y="348"/>
                </a:cxn>
                <a:cxn ang="0">
                  <a:pos x="117" y="524"/>
                </a:cxn>
                <a:cxn ang="0">
                  <a:pos x="13" y="659"/>
                </a:cxn>
                <a:cxn ang="0">
                  <a:pos x="160" y="602"/>
                </a:cxn>
                <a:cxn ang="0">
                  <a:pos x="286" y="558"/>
                </a:cxn>
                <a:cxn ang="0">
                  <a:pos x="385" y="632"/>
                </a:cxn>
                <a:cxn ang="0">
                  <a:pos x="353" y="540"/>
                </a:cxn>
                <a:cxn ang="0">
                  <a:pos x="453" y="654"/>
                </a:cxn>
                <a:cxn ang="0">
                  <a:pos x="513" y="614"/>
                </a:cxn>
                <a:cxn ang="0">
                  <a:pos x="601" y="687"/>
                </a:cxn>
                <a:cxn ang="0">
                  <a:pos x="622" y="759"/>
                </a:cxn>
                <a:cxn ang="0">
                  <a:pos x="696" y="890"/>
                </a:cxn>
                <a:cxn ang="0">
                  <a:pos x="821" y="1044"/>
                </a:cxn>
                <a:cxn ang="0">
                  <a:pos x="967" y="879"/>
                </a:cxn>
                <a:cxn ang="0">
                  <a:pos x="849" y="836"/>
                </a:cxn>
                <a:cxn ang="0">
                  <a:pos x="957" y="848"/>
                </a:cxn>
                <a:cxn ang="0">
                  <a:pos x="1174" y="939"/>
                </a:cxn>
                <a:cxn ang="0">
                  <a:pos x="1266" y="1136"/>
                </a:cxn>
                <a:cxn ang="0">
                  <a:pos x="1309" y="999"/>
                </a:cxn>
                <a:cxn ang="0">
                  <a:pos x="1485" y="972"/>
                </a:cxn>
                <a:cxn ang="0">
                  <a:pos x="1557" y="1156"/>
                </a:cxn>
                <a:cxn ang="0">
                  <a:pos x="1624" y="1103"/>
                </a:cxn>
                <a:cxn ang="0">
                  <a:pos x="1668" y="920"/>
                </a:cxn>
                <a:cxn ang="0">
                  <a:pos x="1737" y="908"/>
                </a:cxn>
                <a:cxn ang="0">
                  <a:pos x="1861" y="794"/>
                </a:cxn>
                <a:cxn ang="0">
                  <a:pos x="1882" y="662"/>
                </a:cxn>
                <a:cxn ang="0">
                  <a:pos x="1867" y="602"/>
                </a:cxn>
                <a:cxn ang="0">
                  <a:pos x="1911" y="653"/>
                </a:cxn>
                <a:cxn ang="0">
                  <a:pos x="1959" y="624"/>
                </a:cxn>
                <a:cxn ang="0">
                  <a:pos x="2125" y="480"/>
                </a:cxn>
                <a:cxn ang="0">
                  <a:pos x="2116" y="335"/>
                </a:cxn>
                <a:cxn ang="0">
                  <a:pos x="2350" y="282"/>
                </a:cxn>
                <a:cxn ang="0">
                  <a:pos x="2421" y="300"/>
                </a:cxn>
                <a:cxn ang="0">
                  <a:pos x="2424" y="386"/>
                </a:cxn>
                <a:cxn ang="0">
                  <a:pos x="2569" y="300"/>
                </a:cxn>
                <a:cxn ang="0">
                  <a:pos x="2730" y="210"/>
                </a:cxn>
                <a:cxn ang="0">
                  <a:pos x="2788" y="185"/>
                </a:cxn>
                <a:cxn ang="0">
                  <a:pos x="2581" y="123"/>
                </a:cxn>
                <a:cxn ang="0">
                  <a:pos x="2412" y="119"/>
                </a:cxn>
                <a:cxn ang="0">
                  <a:pos x="2167" y="35"/>
                </a:cxn>
                <a:cxn ang="0">
                  <a:pos x="2094" y="101"/>
                </a:cxn>
                <a:cxn ang="0">
                  <a:pos x="1848" y="78"/>
                </a:cxn>
                <a:cxn ang="0">
                  <a:pos x="1660" y="29"/>
                </a:cxn>
                <a:cxn ang="0">
                  <a:pos x="1366" y="65"/>
                </a:cxn>
                <a:cxn ang="0">
                  <a:pos x="1203" y="93"/>
                </a:cxn>
                <a:cxn ang="0">
                  <a:pos x="1090" y="111"/>
                </a:cxn>
                <a:cxn ang="0">
                  <a:pos x="1044" y="113"/>
                </a:cxn>
                <a:cxn ang="0">
                  <a:pos x="913" y="156"/>
                </a:cxn>
                <a:cxn ang="0">
                  <a:pos x="720" y="194"/>
                </a:cxn>
                <a:cxn ang="0">
                  <a:pos x="669" y="188"/>
                </a:cxn>
                <a:cxn ang="0">
                  <a:pos x="501" y="105"/>
                </a:cxn>
                <a:cxn ang="0">
                  <a:pos x="289" y="198"/>
                </a:cxn>
                <a:cxn ang="0">
                  <a:pos x="222" y="248"/>
                </a:cxn>
              </a:cxnLst>
              <a:pathLst>
                <a:path w="2842" h="1250">
                  <a:moveTo>
                    <a:pt x="208" y="275"/>
                  </a:moveTo>
                  <a:cubicBezTo>
                    <a:pt x="213" y="291"/>
                    <a:pt x="212" y="310"/>
                    <a:pt x="228" y="315"/>
                  </a:cubicBezTo>
                  <a:cubicBezTo>
                    <a:pt x="235" y="336"/>
                    <a:pt x="253" y="320"/>
                    <a:pt x="273" y="316"/>
                  </a:cubicBezTo>
                  <a:cubicBezTo>
                    <a:pt x="284" y="300"/>
                    <a:pt x="284" y="301"/>
                    <a:pt x="301" y="312"/>
                  </a:cubicBezTo>
                  <a:cubicBezTo>
                    <a:pt x="308" y="315"/>
                    <a:pt x="301" y="331"/>
                    <a:pt x="304" y="336"/>
                  </a:cubicBezTo>
                  <a:cubicBezTo>
                    <a:pt x="307" y="341"/>
                    <a:pt x="319" y="340"/>
                    <a:pt x="322" y="345"/>
                  </a:cubicBezTo>
                  <a:cubicBezTo>
                    <a:pt x="325" y="350"/>
                    <a:pt x="321" y="366"/>
                    <a:pt x="325" y="368"/>
                  </a:cubicBezTo>
                  <a:cubicBezTo>
                    <a:pt x="336" y="367"/>
                    <a:pt x="339" y="362"/>
                    <a:pt x="348" y="356"/>
                  </a:cubicBezTo>
                  <a:cubicBezTo>
                    <a:pt x="354" y="353"/>
                    <a:pt x="362" y="360"/>
                    <a:pt x="366" y="359"/>
                  </a:cubicBezTo>
                  <a:cubicBezTo>
                    <a:pt x="370" y="358"/>
                    <a:pt x="367" y="352"/>
                    <a:pt x="370" y="347"/>
                  </a:cubicBezTo>
                  <a:cubicBezTo>
                    <a:pt x="376" y="339"/>
                    <a:pt x="385" y="328"/>
                    <a:pt x="385" y="328"/>
                  </a:cubicBezTo>
                  <a:cubicBezTo>
                    <a:pt x="390" y="324"/>
                    <a:pt x="381" y="318"/>
                    <a:pt x="384" y="314"/>
                  </a:cubicBezTo>
                  <a:cubicBezTo>
                    <a:pt x="387" y="310"/>
                    <a:pt x="402" y="308"/>
                    <a:pt x="405" y="303"/>
                  </a:cubicBezTo>
                  <a:cubicBezTo>
                    <a:pt x="408" y="298"/>
                    <a:pt x="408" y="288"/>
                    <a:pt x="405" y="285"/>
                  </a:cubicBezTo>
                  <a:cubicBezTo>
                    <a:pt x="402" y="282"/>
                    <a:pt x="391" y="290"/>
                    <a:pt x="387" y="288"/>
                  </a:cubicBezTo>
                  <a:cubicBezTo>
                    <a:pt x="383" y="281"/>
                    <a:pt x="379" y="272"/>
                    <a:pt x="379" y="272"/>
                  </a:cubicBezTo>
                  <a:cubicBezTo>
                    <a:pt x="389" y="257"/>
                    <a:pt x="388" y="260"/>
                    <a:pt x="401" y="248"/>
                  </a:cubicBezTo>
                  <a:cubicBezTo>
                    <a:pt x="434" y="219"/>
                    <a:pt x="412" y="227"/>
                    <a:pt x="441" y="220"/>
                  </a:cubicBezTo>
                  <a:cubicBezTo>
                    <a:pt x="468" y="193"/>
                    <a:pt x="441" y="194"/>
                    <a:pt x="497" y="200"/>
                  </a:cubicBezTo>
                  <a:cubicBezTo>
                    <a:pt x="492" y="208"/>
                    <a:pt x="486" y="216"/>
                    <a:pt x="481" y="224"/>
                  </a:cubicBezTo>
                  <a:cubicBezTo>
                    <a:pt x="476" y="232"/>
                    <a:pt x="450" y="242"/>
                    <a:pt x="450" y="242"/>
                  </a:cubicBezTo>
                  <a:cubicBezTo>
                    <a:pt x="441" y="268"/>
                    <a:pt x="434" y="282"/>
                    <a:pt x="473" y="292"/>
                  </a:cubicBezTo>
                  <a:cubicBezTo>
                    <a:pt x="506" y="287"/>
                    <a:pt x="532" y="284"/>
                    <a:pt x="565" y="288"/>
                  </a:cubicBezTo>
                  <a:cubicBezTo>
                    <a:pt x="556" y="322"/>
                    <a:pt x="520" y="304"/>
                    <a:pt x="483" y="306"/>
                  </a:cubicBezTo>
                  <a:cubicBezTo>
                    <a:pt x="468" y="312"/>
                    <a:pt x="487" y="320"/>
                    <a:pt x="487" y="327"/>
                  </a:cubicBezTo>
                  <a:cubicBezTo>
                    <a:pt x="487" y="334"/>
                    <a:pt x="487" y="347"/>
                    <a:pt x="484" y="348"/>
                  </a:cubicBezTo>
                  <a:cubicBezTo>
                    <a:pt x="481" y="349"/>
                    <a:pt x="476" y="338"/>
                    <a:pt x="471" y="333"/>
                  </a:cubicBezTo>
                  <a:cubicBezTo>
                    <a:pt x="466" y="328"/>
                    <a:pt x="460" y="316"/>
                    <a:pt x="456" y="315"/>
                  </a:cubicBezTo>
                  <a:cubicBezTo>
                    <a:pt x="452" y="314"/>
                    <a:pt x="451" y="324"/>
                    <a:pt x="448" y="329"/>
                  </a:cubicBezTo>
                  <a:cubicBezTo>
                    <a:pt x="442" y="336"/>
                    <a:pt x="437" y="338"/>
                    <a:pt x="436" y="345"/>
                  </a:cubicBezTo>
                  <a:cubicBezTo>
                    <a:pt x="435" y="352"/>
                    <a:pt x="445" y="365"/>
                    <a:pt x="442" y="371"/>
                  </a:cubicBezTo>
                  <a:cubicBezTo>
                    <a:pt x="439" y="377"/>
                    <a:pt x="422" y="383"/>
                    <a:pt x="415" y="384"/>
                  </a:cubicBezTo>
                  <a:cubicBezTo>
                    <a:pt x="408" y="385"/>
                    <a:pt x="406" y="381"/>
                    <a:pt x="401" y="380"/>
                  </a:cubicBezTo>
                  <a:cubicBezTo>
                    <a:pt x="389" y="388"/>
                    <a:pt x="397" y="376"/>
                    <a:pt x="384" y="377"/>
                  </a:cubicBezTo>
                  <a:cubicBezTo>
                    <a:pt x="376" y="378"/>
                    <a:pt x="365" y="388"/>
                    <a:pt x="355" y="389"/>
                  </a:cubicBezTo>
                  <a:cubicBezTo>
                    <a:pt x="345" y="390"/>
                    <a:pt x="334" y="384"/>
                    <a:pt x="324" y="384"/>
                  </a:cubicBezTo>
                  <a:cubicBezTo>
                    <a:pt x="312" y="383"/>
                    <a:pt x="303" y="394"/>
                    <a:pt x="292" y="390"/>
                  </a:cubicBezTo>
                  <a:cubicBezTo>
                    <a:pt x="286" y="382"/>
                    <a:pt x="281" y="378"/>
                    <a:pt x="280" y="368"/>
                  </a:cubicBezTo>
                  <a:cubicBezTo>
                    <a:pt x="279" y="358"/>
                    <a:pt x="293" y="333"/>
                    <a:pt x="288" y="330"/>
                  </a:cubicBezTo>
                  <a:cubicBezTo>
                    <a:pt x="283" y="327"/>
                    <a:pt x="254" y="338"/>
                    <a:pt x="250" y="348"/>
                  </a:cubicBezTo>
                  <a:cubicBezTo>
                    <a:pt x="244" y="356"/>
                    <a:pt x="266" y="380"/>
                    <a:pt x="262" y="388"/>
                  </a:cubicBezTo>
                  <a:cubicBezTo>
                    <a:pt x="258" y="396"/>
                    <a:pt x="236" y="392"/>
                    <a:pt x="224" y="398"/>
                  </a:cubicBezTo>
                  <a:cubicBezTo>
                    <a:pt x="196" y="416"/>
                    <a:pt x="214" y="417"/>
                    <a:pt x="193" y="424"/>
                  </a:cubicBezTo>
                  <a:cubicBezTo>
                    <a:pt x="177" y="440"/>
                    <a:pt x="144" y="462"/>
                    <a:pt x="123" y="455"/>
                  </a:cubicBezTo>
                  <a:cubicBezTo>
                    <a:pt x="109" y="463"/>
                    <a:pt x="121" y="474"/>
                    <a:pt x="114" y="477"/>
                  </a:cubicBezTo>
                  <a:cubicBezTo>
                    <a:pt x="107" y="480"/>
                    <a:pt x="87" y="468"/>
                    <a:pt x="81" y="470"/>
                  </a:cubicBezTo>
                  <a:cubicBezTo>
                    <a:pt x="75" y="472"/>
                    <a:pt x="71" y="479"/>
                    <a:pt x="77" y="488"/>
                  </a:cubicBezTo>
                  <a:cubicBezTo>
                    <a:pt x="97" y="501"/>
                    <a:pt x="109" y="499"/>
                    <a:pt x="117" y="524"/>
                  </a:cubicBezTo>
                  <a:cubicBezTo>
                    <a:pt x="122" y="533"/>
                    <a:pt x="118" y="553"/>
                    <a:pt x="114" y="558"/>
                  </a:cubicBezTo>
                  <a:cubicBezTo>
                    <a:pt x="110" y="563"/>
                    <a:pt x="101" y="555"/>
                    <a:pt x="94" y="555"/>
                  </a:cubicBezTo>
                  <a:cubicBezTo>
                    <a:pt x="87" y="555"/>
                    <a:pt x="82" y="555"/>
                    <a:pt x="69" y="555"/>
                  </a:cubicBezTo>
                  <a:cubicBezTo>
                    <a:pt x="53" y="561"/>
                    <a:pt x="24" y="548"/>
                    <a:pt x="15" y="554"/>
                  </a:cubicBezTo>
                  <a:cubicBezTo>
                    <a:pt x="6" y="560"/>
                    <a:pt x="13" y="582"/>
                    <a:pt x="13" y="590"/>
                  </a:cubicBezTo>
                  <a:cubicBezTo>
                    <a:pt x="12" y="598"/>
                    <a:pt x="16" y="592"/>
                    <a:pt x="18" y="605"/>
                  </a:cubicBezTo>
                  <a:cubicBezTo>
                    <a:pt x="16" y="611"/>
                    <a:pt x="2" y="615"/>
                    <a:pt x="1" y="624"/>
                  </a:cubicBezTo>
                  <a:cubicBezTo>
                    <a:pt x="0" y="633"/>
                    <a:pt x="9" y="651"/>
                    <a:pt x="13" y="659"/>
                  </a:cubicBezTo>
                  <a:cubicBezTo>
                    <a:pt x="17" y="667"/>
                    <a:pt x="20" y="671"/>
                    <a:pt x="24" y="672"/>
                  </a:cubicBezTo>
                  <a:cubicBezTo>
                    <a:pt x="28" y="675"/>
                    <a:pt x="28" y="665"/>
                    <a:pt x="37" y="665"/>
                  </a:cubicBezTo>
                  <a:cubicBezTo>
                    <a:pt x="41" y="665"/>
                    <a:pt x="42" y="671"/>
                    <a:pt x="49" y="672"/>
                  </a:cubicBezTo>
                  <a:cubicBezTo>
                    <a:pt x="56" y="673"/>
                    <a:pt x="65" y="674"/>
                    <a:pt x="78" y="671"/>
                  </a:cubicBezTo>
                  <a:cubicBezTo>
                    <a:pt x="91" y="668"/>
                    <a:pt x="120" y="664"/>
                    <a:pt x="130" y="656"/>
                  </a:cubicBezTo>
                  <a:cubicBezTo>
                    <a:pt x="142" y="641"/>
                    <a:pt x="137" y="633"/>
                    <a:pt x="139" y="624"/>
                  </a:cubicBezTo>
                  <a:cubicBezTo>
                    <a:pt x="141" y="615"/>
                    <a:pt x="141" y="607"/>
                    <a:pt x="144" y="603"/>
                  </a:cubicBezTo>
                  <a:cubicBezTo>
                    <a:pt x="147" y="599"/>
                    <a:pt x="153" y="605"/>
                    <a:pt x="160" y="602"/>
                  </a:cubicBezTo>
                  <a:cubicBezTo>
                    <a:pt x="167" y="599"/>
                    <a:pt x="183" y="589"/>
                    <a:pt x="187" y="582"/>
                  </a:cubicBezTo>
                  <a:cubicBezTo>
                    <a:pt x="193" y="578"/>
                    <a:pt x="180" y="567"/>
                    <a:pt x="183" y="563"/>
                  </a:cubicBezTo>
                  <a:cubicBezTo>
                    <a:pt x="186" y="559"/>
                    <a:pt x="200" y="556"/>
                    <a:pt x="205" y="557"/>
                  </a:cubicBezTo>
                  <a:cubicBezTo>
                    <a:pt x="210" y="558"/>
                    <a:pt x="210" y="566"/>
                    <a:pt x="213" y="568"/>
                  </a:cubicBezTo>
                  <a:cubicBezTo>
                    <a:pt x="216" y="569"/>
                    <a:pt x="220" y="573"/>
                    <a:pt x="226" y="570"/>
                  </a:cubicBezTo>
                  <a:cubicBezTo>
                    <a:pt x="232" y="567"/>
                    <a:pt x="243" y="557"/>
                    <a:pt x="250" y="552"/>
                  </a:cubicBezTo>
                  <a:cubicBezTo>
                    <a:pt x="259" y="552"/>
                    <a:pt x="262" y="538"/>
                    <a:pt x="270" y="542"/>
                  </a:cubicBezTo>
                  <a:cubicBezTo>
                    <a:pt x="276" y="543"/>
                    <a:pt x="282" y="553"/>
                    <a:pt x="286" y="558"/>
                  </a:cubicBezTo>
                  <a:cubicBezTo>
                    <a:pt x="290" y="563"/>
                    <a:pt x="283" y="567"/>
                    <a:pt x="295" y="575"/>
                  </a:cubicBezTo>
                  <a:cubicBezTo>
                    <a:pt x="315" y="596"/>
                    <a:pt x="324" y="597"/>
                    <a:pt x="357" y="604"/>
                  </a:cubicBezTo>
                  <a:cubicBezTo>
                    <a:pt x="371" y="625"/>
                    <a:pt x="379" y="633"/>
                    <a:pt x="354" y="639"/>
                  </a:cubicBezTo>
                  <a:cubicBezTo>
                    <a:pt x="351" y="646"/>
                    <a:pt x="332" y="636"/>
                    <a:pt x="327" y="639"/>
                  </a:cubicBezTo>
                  <a:cubicBezTo>
                    <a:pt x="322" y="642"/>
                    <a:pt x="321" y="654"/>
                    <a:pt x="325" y="659"/>
                  </a:cubicBezTo>
                  <a:cubicBezTo>
                    <a:pt x="329" y="664"/>
                    <a:pt x="347" y="672"/>
                    <a:pt x="354" y="671"/>
                  </a:cubicBezTo>
                  <a:cubicBezTo>
                    <a:pt x="361" y="670"/>
                    <a:pt x="364" y="662"/>
                    <a:pt x="369" y="656"/>
                  </a:cubicBezTo>
                  <a:cubicBezTo>
                    <a:pt x="376" y="649"/>
                    <a:pt x="380" y="640"/>
                    <a:pt x="385" y="632"/>
                  </a:cubicBezTo>
                  <a:cubicBezTo>
                    <a:pt x="389" y="626"/>
                    <a:pt x="384" y="623"/>
                    <a:pt x="387" y="620"/>
                  </a:cubicBezTo>
                  <a:cubicBezTo>
                    <a:pt x="390" y="617"/>
                    <a:pt x="411" y="620"/>
                    <a:pt x="405" y="614"/>
                  </a:cubicBezTo>
                  <a:cubicBezTo>
                    <a:pt x="398" y="592"/>
                    <a:pt x="371" y="596"/>
                    <a:pt x="353" y="584"/>
                  </a:cubicBezTo>
                  <a:cubicBezTo>
                    <a:pt x="350" y="580"/>
                    <a:pt x="348" y="575"/>
                    <a:pt x="345" y="572"/>
                  </a:cubicBezTo>
                  <a:cubicBezTo>
                    <a:pt x="342" y="569"/>
                    <a:pt x="336" y="568"/>
                    <a:pt x="333" y="564"/>
                  </a:cubicBezTo>
                  <a:cubicBezTo>
                    <a:pt x="327" y="557"/>
                    <a:pt x="317" y="540"/>
                    <a:pt x="317" y="540"/>
                  </a:cubicBezTo>
                  <a:cubicBezTo>
                    <a:pt x="318" y="535"/>
                    <a:pt x="328" y="524"/>
                    <a:pt x="334" y="524"/>
                  </a:cubicBezTo>
                  <a:cubicBezTo>
                    <a:pt x="340" y="524"/>
                    <a:pt x="349" y="535"/>
                    <a:pt x="353" y="540"/>
                  </a:cubicBezTo>
                  <a:cubicBezTo>
                    <a:pt x="357" y="542"/>
                    <a:pt x="354" y="549"/>
                    <a:pt x="357" y="552"/>
                  </a:cubicBezTo>
                  <a:cubicBezTo>
                    <a:pt x="363" y="555"/>
                    <a:pt x="383" y="571"/>
                    <a:pt x="390" y="572"/>
                  </a:cubicBezTo>
                  <a:cubicBezTo>
                    <a:pt x="397" y="573"/>
                    <a:pt x="398" y="558"/>
                    <a:pt x="401" y="560"/>
                  </a:cubicBezTo>
                  <a:cubicBezTo>
                    <a:pt x="404" y="568"/>
                    <a:pt x="401" y="581"/>
                    <a:pt x="409" y="584"/>
                  </a:cubicBezTo>
                  <a:cubicBezTo>
                    <a:pt x="417" y="587"/>
                    <a:pt x="433" y="592"/>
                    <a:pt x="433" y="592"/>
                  </a:cubicBezTo>
                  <a:cubicBezTo>
                    <a:pt x="437" y="597"/>
                    <a:pt x="416" y="601"/>
                    <a:pt x="415" y="608"/>
                  </a:cubicBezTo>
                  <a:cubicBezTo>
                    <a:pt x="414" y="615"/>
                    <a:pt x="423" y="628"/>
                    <a:pt x="429" y="636"/>
                  </a:cubicBezTo>
                  <a:cubicBezTo>
                    <a:pt x="433" y="644"/>
                    <a:pt x="450" y="649"/>
                    <a:pt x="453" y="654"/>
                  </a:cubicBezTo>
                  <a:cubicBezTo>
                    <a:pt x="456" y="659"/>
                    <a:pt x="447" y="667"/>
                    <a:pt x="450" y="669"/>
                  </a:cubicBezTo>
                  <a:cubicBezTo>
                    <a:pt x="453" y="671"/>
                    <a:pt x="471" y="671"/>
                    <a:pt x="474" y="669"/>
                  </a:cubicBezTo>
                  <a:cubicBezTo>
                    <a:pt x="479" y="667"/>
                    <a:pt x="466" y="660"/>
                    <a:pt x="466" y="656"/>
                  </a:cubicBezTo>
                  <a:cubicBezTo>
                    <a:pt x="468" y="652"/>
                    <a:pt x="484" y="647"/>
                    <a:pt x="484" y="642"/>
                  </a:cubicBezTo>
                  <a:cubicBezTo>
                    <a:pt x="484" y="637"/>
                    <a:pt x="471" y="631"/>
                    <a:pt x="469" y="626"/>
                  </a:cubicBezTo>
                  <a:cubicBezTo>
                    <a:pt x="467" y="621"/>
                    <a:pt x="466" y="618"/>
                    <a:pt x="472" y="614"/>
                  </a:cubicBezTo>
                  <a:cubicBezTo>
                    <a:pt x="478" y="610"/>
                    <a:pt x="497" y="603"/>
                    <a:pt x="504" y="603"/>
                  </a:cubicBezTo>
                  <a:cubicBezTo>
                    <a:pt x="510" y="603"/>
                    <a:pt x="512" y="610"/>
                    <a:pt x="513" y="614"/>
                  </a:cubicBezTo>
                  <a:cubicBezTo>
                    <a:pt x="514" y="618"/>
                    <a:pt x="507" y="625"/>
                    <a:pt x="510" y="629"/>
                  </a:cubicBezTo>
                  <a:cubicBezTo>
                    <a:pt x="513" y="633"/>
                    <a:pt x="528" y="635"/>
                    <a:pt x="529" y="638"/>
                  </a:cubicBezTo>
                  <a:cubicBezTo>
                    <a:pt x="532" y="642"/>
                    <a:pt x="517" y="645"/>
                    <a:pt x="517" y="650"/>
                  </a:cubicBezTo>
                  <a:cubicBezTo>
                    <a:pt x="518" y="655"/>
                    <a:pt x="525" y="661"/>
                    <a:pt x="532" y="666"/>
                  </a:cubicBezTo>
                  <a:cubicBezTo>
                    <a:pt x="542" y="669"/>
                    <a:pt x="547" y="679"/>
                    <a:pt x="558" y="680"/>
                  </a:cubicBezTo>
                  <a:cubicBezTo>
                    <a:pt x="567" y="683"/>
                    <a:pt x="567" y="668"/>
                    <a:pt x="582" y="666"/>
                  </a:cubicBezTo>
                  <a:cubicBezTo>
                    <a:pt x="589" y="666"/>
                    <a:pt x="597" y="674"/>
                    <a:pt x="600" y="678"/>
                  </a:cubicBezTo>
                  <a:cubicBezTo>
                    <a:pt x="603" y="682"/>
                    <a:pt x="602" y="683"/>
                    <a:pt x="601" y="687"/>
                  </a:cubicBezTo>
                  <a:cubicBezTo>
                    <a:pt x="600" y="691"/>
                    <a:pt x="590" y="698"/>
                    <a:pt x="592" y="701"/>
                  </a:cubicBezTo>
                  <a:cubicBezTo>
                    <a:pt x="594" y="704"/>
                    <a:pt x="608" y="708"/>
                    <a:pt x="613" y="707"/>
                  </a:cubicBezTo>
                  <a:cubicBezTo>
                    <a:pt x="618" y="706"/>
                    <a:pt x="621" y="699"/>
                    <a:pt x="621" y="695"/>
                  </a:cubicBezTo>
                  <a:cubicBezTo>
                    <a:pt x="621" y="691"/>
                    <a:pt x="612" y="688"/>
                    <a:pt x="613" y="684"/>
                  </a:cubicBezTo>
                  <a:cubicBezTo>
                    <a:pt x="614" y="680"/>
                    <a:pt x="622" y="674"/>
                    <a:pt x="628" y="672"/>
                  </a:cubicBezTo>
                  <a:cubicBezTo>
                    <a:pt x="634" y="670"/>
                    <a:pt x="647" y="664"/>
                    <a:pt x="648" y="674"/>
                  </a:cubicBezTo>
                  <a:cubicBezTo>
                    <a:pt x="647" y="695"/>
                    <a:pt x="651" y="705"/>
                    <a:pt x="637" y="731"/>
                  </a:cubicBezTo>
                  <a:cubicBezTo>
                    <a:pt x="634" y="745"/>
                    <a:pt x="630" y="747"/>
                    <a:pt x="622" y="759"/>
                  </a:cubicBezTo>
                  <a:cubicBezTo>
                    <a:pt x="619" y="763"/>
                    <a:pt x="613" y="780"/>
                    <a:pt x="613" y="780"/>
                  </a:cubicBezTo>
                  <a:cubicBezTo>
                    <a:pt x="615" y="789"/>
                    <a:pt x="623" y="812"/>
                    <a:pt x="628" y="813"/>
                  </a:cubicBezTo>
                  <a:cubicBezTo>
                    <a:pt x="633" y="814"/>
                    <a:pt x="638" y="786"/>
                    <a:pt x="642" y="789"/>
                  </a:cubicBezTo>
                  <a:cubicBezTo>
                    <a:pt x="646" y="792"/>
                    <a:pt x="649" y="823"/>
                    <a:pt x="651" y="833"/>
                  </a:cubicBezTo>
                  <a:cubicBezTo>
                    <a:pt x="653" y="843"/>
                    <a:pt x="650" y="845"/>
                    <a:pt x="653" y="848"/>
                  </a:cubicBezTo>
                  <a:cubicBezTo>
                    <a:pt x="655" y="855"/>
                    <a:pt x="660" y="847"/>
                    <a:pt x="667" y="851"/>
                  </a:cubicBezTo>
                  <a:cubicBezTo>
                    <a:pt x="674" y="855"/>
                    <a:pt x="668" y="873"/>
                    <a:pt x="676" y="876"/>
                  </a:cubicBezTo>
                  <a:cubicBezTo>
                    <a:pt x="680" y="877"/>
                    <a:pt x="696" y="890"/>
                    <a:pt x="696" y="890"/>
                  </a:cubicBezTo>
                  <a:cubicBezTo>
                    <a:pt x="702" y="898"/>
                    <a:pt x="684" y="904"/>
                    <a:pt x="691" y="917"/>
                  </a:cubicBezTo>
                  <a:cubicBezTo>
                    <a:pt x="696" y="929"/>
                    <a:pt x="721" y="950"/>
                    <a:pt x="727" y="960"/>
                  </a:cubicBezTo>
                  <a:cubicBezTo>
                    <a:pt x="735" y="970"/>
                    <a:pt x="721" y="969"/>
                    <a:pt x="727" y="978"/>
                  </a:cubicBezTo>
                  <a:cubicBezTo>
                    <a:pt x="731" y="981"/>
                    <a:pt x="746" y="977"/>
                    <a:pt x="751" y="981"/>
                  </a:cubicBezTo>
                  <a:cubicBezTo>
                    <a:pt x="756" y="985"/>
                    <a:pt x="757" y="993"/>
                    <a:pt x="759" y="1005"/>
                  </a:cubicBezTo>
                  <a:cubicBezTo>
                    <a:pt x="739" y="1019"/>
                    <a:pt x="755" y="1045"/>
                    <a:pt x="765" y="1056"/>
                  </a:cubicBezTo>
                  <a:cubicBezTo>
                    <a:pt x="771" y="1064"/>
                    <a:pt x="787" y="1046"/>
                    <a:pt x="796" y="1044"/>
                  </a:cubicBezTo>
                  <a:cubicBezTo>
                    <a:pt x="805" y="1042"/>
                    <a:pt x="811" y="1047"/>
                    <a:pt x="821" y="1044"/>
                  </a:cubicBezTo>
                  <a:cubicBezTo>
                    <a:pt x="840" y="1031"/>
                    <a:pt x="828" y="1038"/>
                    <a:pt x="857" y="1028"/>
                  </a:cubicBezTo>
                  <a:cubicBezTo>
                    <a:pt x="907" y="1011"/>
                    <a:pt x="862" y="1017"/>
                    <a:pt x="893" y="1000"/>
                  </a:cubicBezTo>
                  <a:cubicBezTo>
                    <a:pt x="902" y="993"/>
                    <a:pt x="901" y="1001"/>
                    <a:pt x="913" y="993"/>
                  </a:cubicBezTo>
                  <a:cubicBezTo>
                    <a:pt x="919" y="988"/>
                    <a:pt x="922" y="979"/>
                    <a:pt x="930" y="972"/>
                  </a:cubicBezTo>
                  <a:cubicBezTo>
                    <a:pt x="938" y="965"/>
                    <a:pt x="958" y="960"/>
                    <a:pt x="964" y="953"/>
                  </a:cubicBezTo>
                  <a:cubicBezTo>
                    <a:pt x="970" y="946"/>
                    <a:pt x="962" y="940"/>
                    <a:pt x="967" y="932"/>
                  </a:cubicBezTo>
                  <a:cubicBezTo>
                    <a:pt x="979" y="919"/>
                    <a:pt x="996" y="910"/>
                    <a:pt x="993" y="903"/>
                  </a:cubicBezTo>
                  <a:cubicBezTo>
                    <a:pt x="993" y="894"/>
                    <a:pt x="975" y="884"/>
                    <a:pt x="967" y="879"/>
                  </a:cubicBezTo>
                  <a:cubicBezTo>
                    <a:pt x="960" y="872"/>
                    <a:pt x="952" y="877"/>
                    <a:pt x="946" y="872"/>
                  </a:cubicBezTo>
                  <a:cubicBezTo>
                    <a:pt x="940" y="867"/>
                    <a:pt x="938" y="849"/>
                    <a:pt x="933" y="848"/>
                  </a:cubicBezTo>
                  <a:cubicBezTo>
                    <a:pt x="928" y="847"/>
                    <a:pt x="926" y="861"/>
                    <a:pt x="917" y="864"/>
                  </a:cubicBezTo>
                  <a:cubicBezTo>
                    <a:pt x="907" y="867"/>
                    <a:pt x="887" y="869"/>
                    <a:pt x="876" y="864"/>
                  </a:cubicBezTo>
                  <a:cubicBezTo>
                    <a:pt x="870" y="862"/>
                    <a:pt x="884" y="855"/>
                    <a:pt x="883" y="851"/>
                  </a:cubicBezTo>
                  <a:cubicBezTo>
                    <a:pt x="882" y="847"/>
                    <a:pt x="874" y="840"/>
                    <a:pt x="870" y="840"/>
                  </a:cubicBezTo>
                  <a:cubicBezTo>
                    <a:pt x="866" y="840"/>
                    <a:pt x="864" y="852"/>
                    <a:pt x="861" y="851"/>
                  </a:cubicBezTo>
                  <a:cubicBezTo>
                    <a:pt x="858" y="850"/>
                    <a:pt x="854" y="842"/>
                    <a:pt x="849" y="836"/>
                  </a:cubicBezTo>
                  <a:cubicBezTo>
                    <a:pt x="844" y="828"/>
                    <a:pt x="834" y="824"/>
                    <a:pt x="829" y="816"/>
                  </a:cubicBezTo>
                  <a:cubicBezTo>
                    <a:pt x="825" y="809"/>
                    <a:pt x="821" y="792"/>
                    <a:pt x="821" y="792"/>
                  </a:cubicBezTo>
                  <a:cubicBezTo>
                    <a:pt x="832" y="776"/>
                    <a:pt x="836" y="773"/>
                    <a:pt x="853" y="784"/>
                  </a:cubicBezTo>
                  <a:cubicBezTo>
                    <a:pt x="862" y="798"/>
                    <a:pt x="867" y="811"/>
                    <a:pt x="883" y="816"/>
                  </a:cubicBezTo>
                  <a:cubicBezTo>
                    <a:pt x="891" y="819"/>
                    <a:pt x="907" y="836"/>
                    <a:pt x="919" y="837"/>
                  </a:cubicBezTo>
                  <a:cubicBezTo>
                    <a:pt x="928" y="838"/>
                    <a:pt x="931" y="823"/>
                    <a:pt x="937" y="821"/>
                  </a:cubicBezTo>
                  <a:cubicBezTo>
                    <a:pt x="943" y="819"/>
                    <a:pt x="950" y="820"/>
                    <a:pt x="953" y="824"/>
                  </a:cubicBezTo>
                  <a:cubicBezTo>
                    <a:pt x="960" y="827"/>
                    <a:pt x="949" y="846"/>
                    <a:pt x="957" y="848"/>
                  </a:cubicBezTo>
                  <a:cubicBezTo>
                    <a:pt x="966" y="853"/>
                    <a:pt x="995" y="859"/>
                    <a:pt x="1012" y="860"/>
                  </a:cubicBezTo>
                  <a:cubicBezTo>
                    <a:pt x="1029" y="861"/>
                    <a:pt x="1046" y="853"/>
                    <a:pt x="1057" y="852"/>
                  </a:cubicBezTo>
                  <a:cubicBezTo>
                    <a:pt x="1064" y="853"/>
                    <a:pt x="1071" y="853"/>
                    <a:pt x="1077" y="856"/>
                  </a:cubicBezTo>
                  <a:cubicBezTo>
                    <a:pt x="1082" y="859"/>
                    <a:pt x="1081" y="836"/>
                    <a:pt x="1086" y="843"/>
                  </a:cubicBezTo>
                  <a:cubicBezTo>
                    <a:pt x="1090" y="848"/>
                    <a:pt x="1092" y="873"/>
                    <a:pt x="1102" y="888"/>
                  </a:cubicBezTo>
                  <a:cubicBezTo>
                    <a:pt x="1113" y="904"/>
                    <a:pt x="1128" y="927"/>
                    <a:pt x="1146" y="932"/>
                  </a:cubicBezTo>
                  <a:cubicBezTo>
                    <a:pt x="1157" y="939"/>
                    <a:pt x="1163" y="913"/>
                    <a:pt x="1168" y="914"/>
                  </a:cubicBezTo>
                  <a:cubicBezTo>
                    <a:pt x="1173" y="915"/>
                    <a:pt x="1172" y="924"/>
                    <a:pt x="1174" y="939"/>
                  </a:cubicBezTo>
                  <a:cubicBezTo>
                    <a:pt x="1176" y="954"/>
                    <a:pt x="1175" y="983"/>
                    <a:pt x="1181" y="1004"/>
                  </a:cubicBezTo>
                  <a:cubicBezTo>
                    <a:pt x="1187" y="1023"/>
                    <a:pt x="1202" y="1053"/>
                    <a:pt x="1209" y="1067"/>
                  </a:cubicBezTo>
                  <a:cubicBezTo>
                    <a:pt x="1216" y="1083"/>
                    <a:pt x="1218" y="1092"/>
                    <a:pt x="1221" y="1100"/>
                  </a:cubicBezTo>
                  <a:cubicBezTo>
                    <a:pt x="1234" y="1140"/>
                    <a:pt x="1212" y="1068"/>
                    <a:pt x="1227" y="1118"/>
                  </a:cubicBezTo>
                  <a:cubicBezTo>
                    <a:pt x="1229" y="1126"/>
                    <a:pt x="1241" y="1140"/>
                    <a:pt x="1241" y="1140"/>
                  </a:cubicBezTo>
                  <a:cubicBezTo>
                    <a:pt x="1249" y="1132"/>
                    <a:pt x="1244" y="1124"/>
                    <a:pt x="1252" y="1116"/>
                  </a:cubicBezTo>
                  <a:cubicBezTo>
                    <a:pt x="1256" y="1115"/>
                    <a:pt x="1268" y="1094"/>
                    <a:pt x="1270" y="1097"/>
                  </a:cubicBezTo>
                  <a:cubicBezTo>
                    <a:pt x="1272" y="1100"/>
                    <a:pt x="1265" y="1124"/>
                    <a:pt x="1266" y="1136"/>
                  </a:cubicBezTo>
                  <a:cubicBezTo>
                    <a:pt x="1267" y="1148"/>
                    <a:pt x="1269" y="1166"/>
                    <a:pt x="1276" y="1170"/>
                  </a:cubicBezTo>
                  <a:cubicBezTo>
                    <a:pt x="1283" y="1174"/>
                    <a:pt x="1302" y="1170"/>
                    <a:pt x="1306" y="1161"/>
                  </a:cubicBezTo>
                  <a:cubicBezTo>
                    <a:pt x="1308" y="1151"/>
                    <a:pt x="1304" y="1126"/>
                    <a:pt x="1299" y="1113"/>
                  </a:cubicBezTo>
                  <a:cubicBezTo>
                    <a:pt x="1295" y="1104"/>
                    <a:pt x="1286" y="1108"/>
                    <a:pt x="1282" y="1103"/>
                  </a:cubicBezTo>
                  <a:cubicBezTo>
                    <a:pt x="1278" y="1098"/>
                    <a:pt x="1277" y="1088"/>
                    <a:pt x="1277" y="1080"/>
                  </a:cubicBezTo>
                  <a:cubicBezTo>
                    <a:pt x="1272" y="1063"/>
                    <a:pt x="1284" y="1063"/>
                    <a:pt x="1285" y="1056"/>
                  </a:cubicBezTo>
                  <a:cubicBezTo>
                    <a:pt x="1285" y="1046"/>
                    <a:pt x="1275" y="1028"/>
                    <a:pt x="1279" y="1019"/>
                  </a:cubicBezTo>
                  <a:cubicBezTo>
                    <a:pt x="1281" y="1010"/>
                    <a:pt x="1304" y="1005"/>
                    <a:pt x="1309" y="999"/>
                  </a:cubicBezTo>
                  <a:cubicBezTo>
                    <a:pt x="1323" y="981"/>
                    <a:pt x="1319" y="984"/>
                    <a:pt x="1337" y="972"/>
                  </a:cubicBezTo>
                  <a:cubicBezTo>
                    <a:pt x="1356" y="944"/>
                    <a:pt x="1345" y="953"/>
                    <a:pt x="1365" y="940"/>
                  </a:cubicBezTo>
                  <a:cubicBezTo>
                    <a:pt x="1374" y="931"/>
                    <a:pt x="1376" y="922"/>
                    <a:pt x="1383" y="917"/>
                  </a:cubicBezTo>
                  <a:cubicBezTo>
                    <a:pt x="1391" y="913"/>
                    <a:pt x="1401" y="918"/>
                    <a:pt x="1411" y="917"/>
                  </a:cubicBezTo>
                  <a:cubicBezTo>
                    <a:pt x="1421" y="916"/>
                    <a:pt x="1436" y="904"/>
                    <a:pt x="1443" y="909"/>
                  </a:cubicBezTo>
                  <a:cubicBezTo>
                    <a:pt x="1449" y="914"/>
                    <a:pt x="1454" y="939"/>
                    <a:pt x="1455" y="947"/>
                  </a:cubicBezTo>
                  <a:cubicBezTo>
                    <a:pt x="1459" y="955"/>
                    <a:pt x="1460" y="955"/>
                    <a:pt x="1465" y="959"/>
                  </a:cubicBezTo>
                  <a:cubicBezTo>
                    <a:pt x="1469" y="971"/>
                    <a:pt x="1485" y="972"/>
                    <a:pt x="1485" y="972"/>
                  </a:cubicBezTo>
                  <a:cubicBezTo>
                    <a:pt x="1488" y="979"/>
                    <a:pt x="1470" y="998"/>
                    <a:pt x="1473" y="1007"/>
                  </a:cubicBezTo>
                  <a:cubicBezTo>
                    <a:pt x="1474" y="1015"/>
                    <a:pt x="1484" y="1022"/>
                    <a:pt x="1491" y="1020"/>
                  </a:cubicBezTo>
                  <a:cubicBezTo>
                    <a:pt x="1498" y="1020"/>
                    <a:pt x="1507" y="997"/>
                    <a:pt x="1515" y="996"/>
                  </a:cubicBezTo>
                  <a:cubicBezTo>
                    <a:pt x="1522" y="996"/>
                    <a:pt x="1527" y="1012"/>
                    <a:pt x="1531" y="1023"/>
                  </a:cubicBezTo>
                  <a:cubicBezTo>
                    <a:pt x="1533" y="1034"/>
                    <a:pt x="1538" y="1046"/>
                    <a:pt x="1539" y="1062"/>
                  </a:cubicBezTo>
                  <a:cubicBezTo>
                    <a:pt x="1539" y="1075"/>
                    <a:pt x="1532" y="1093"/>
                    <a:pt x="1531" y="1104"/>
                  </a:cubicBezTo>
                  <a:cubicBezTo>
                    <a:pt x="1530" y="1115"/>
                    <a:pt x="1530" y="1121"/>
                    <a:pt x="1534" y="1130"/>
                  </a:cubicBezTo>
                  <a:cubicBezTo>
                    <a:pt x="1537" y="1143"/>
                    <a:pt x="1557" y="1156"/>
                    <a:pt x="1557" y="1156"/>
                  </a:cubicBezTo>
                  <a:cubicBezTo>
                    <a:pt x="1563" y="1165"/>
                    <a:pt x="1564" y="1198"/>
                    <a:pt x="1573" y="1209"/>
                  </a:cubicBezTo>
                  <a:cubicBezTo>
                    <a:pt x="1584" y="1225"/>
                    <a:pt x="1615" y="1250"/>
                    <a:pt x="1621" y="1250"/>
                  </a:cubicBezTo>
                  <a:cubicBezTo>
                    <a:pt x="1627" y="1250"/>
                    <a:pt x="1617" y="1230"/>
                    <a:pt x="1608" y="1212"/>
                  </a:cubicBezTo>
                  <a:cubicBezTo>
                    <a:pt x="1614" y="1184"/>
                    <a:pt x="1588" y="1155"/>
                    <a:pt x="1565" y="1140"/>
                  </a:cubicBezTo>
                  <a:cubicBezTo>
                    <a:pt x="1550" y="1117"/>
                    <a:pt x="1548" y="1074"/>
                    <a:pt x="1575" y="1056"/>
                  </a:cubicBezTo>
                  <a:cubicBezTo>
                    <a:pt x="1582" y="1043"/>
                    <a:pt x="1593" y="1060"/>
                    <a:pt x="1602" y="1070"/>
                  </a:cubicBezTo>
                  <a:cubicBezTo>
                    <a:pt x="1606" y="1076"/>
                    <a:pt x="1598" y="1087"/>
                    <a:pt x="1602" y="1092"/>
                  </a:cubicBezTo>
                  <a:cubicBezTo>
                    <a:pt x="1606" y="1097"/>
                    <a:pt x="1620" y="1098"/>
                    <a:pt x="1624" y="1103"/>
                  </a:cubicBezTo>
                  <a:cubicBezTo>
                    <a:pt x="1628" y="1108"/>
                    <a:pt x="1620" y="1124"/>
                    <a:pt x="1626" y="1124"/>
                  </a:cubicBezTo>
                  <a:cubicBezTo>
                    <a:pt x="1649" y="1119"/>
                    <a:pt x="1652" y="1124"/>
                    <a:pt x="1659" y="1103"/>
                  </a:cubicBezTo>
                  <a:cubicBezTo>
                    <a:pt x="1665" y="1094"/>
                    <a:pt x="1682" y="1083"/>
                    <a:pt x="1687" y="1073"/>
                  </a:cubicBezTo>
                  <a:cubicBezTo>
                    <a:pt x="1692" y="1063"/>
                    <a:pt x="1692" y="1050"/>
                    <a:pt x="1692" y="1040"/>
                  </a:cubicBezTo>
                  <a:cubicBezTo>
                    <a:pt x="1692" y="1030"/>
                    <a:pt x="1691" y="1025"/>
                    <a:pt x="1684" y="1014"/>
                  </a:cubicBezTo>
                  <a:cubicBezTo>
                    <a:pt x="1677" y="1003"/>
                    <a:pt x="1656" y="982"/>
                    <a:pt x="1649" y="972"/>
                  </a:cubicBezTo>
                  <a:cubicBezTo>
                    <a:pt x="1644" y="962"/>
                    <a:pt x="1638" y="964"/>
                    <a:pt x="1642" y="954"/>
                  </a:cubicBezTo>
                  <a:cubicBezTo>
                    <a:pt x="1645" y="945"/>
                    <a:pt x="1658" y="927"/>
                    <a:pt x="1668" y="920"/>
                  </a:cubicBezTo>
                  <a:cubicBezTo>
                    <a:pt x="1668" y="910"/>
                    <a:pt x="1699" y="900"/>
                    <a:pt x="1701" y="909"/>
                  </a:cubicBezTo>
                  <a:cubicBezTo>
                    <a:pt x="1705" y="911"/>
                    <a:pt x="1710" y="921"/>
                    <a:pt x="1708" y="929"/>
                  </a:cubicBezTo>
                  <a:cubicBezTo>
                    <a:pt x="1708" y="936"/>
                    <a:pt x="1699" y="946"/>
                    <a:pt x="1698" y="951"/>
                  </a:cubicBezTo>
                  <a:cubicBezTo>
                    <a:pt x="1698" y="956"/>
                    <a:pt x="1699" y="959"/>
                    <a:pt x="1702" y="959"/>
                  </a:cubicBezTo>
                  <a:cubicBezTo>
                    <a:pt x="1705" y="959"/>
                    <a:pt x="1716" y="953"/>
                    <a:pt x="1716" y="950"/>
                  </a:cubicBezTo>
                  <a:cubicBezTo>
                    <a:pt x="1716" y="947"/>
                    <a:pt x="1705" y="948"/>
                    <a:pt x="1705" y="942"/>
                  </a:cubicBezTo>
                  <a:cubicBezTo>
                    <a:pt x="1705" y="936"/>
                    <a:pt x="1714" y="917"/>
                    <a:pt x="1719" y="911"/>
                  </a:cubicBezTo>
                  <a:cubicBezTo>
                    <a:pt x="1724" y="905"/>
                    <a:pt x="1732" y="909"/>
                    <a:pt x="1737" y="908"/>
                  </a:cubicBezTo>
                  <a:cubicBezTo>
                    <a:pt x="1741" y="907"/>
                    <a:pt x="1746" y="907"/>
                    <a:pt x="1750" y="906"/>
                  </a:cubicBezTo>
                  <a:cubicBezTo>
                    <a:pt x="1754" y="903"/>
                    <a:pt x="1758" y="893"/>
                    <a:pt x="1764" y="891"/>
                  </a:cubicBezTo>
                  <a:cubicBezTo>
                    <a:pt x="1770" y="889"/>
                    <a:pt x="1779" y="896"/>
                    <a:pt x="1788" y="893"/>
                  </a:cubicBezTo>
                  <a:cubicBezTo>
                    <a:pt x="1797" y="890"/>
                    <a:pt x="1811" y="879"/>
                    <a:pt x="1816" y="873"/>
                  </a:cubicBezTo>
                  <a:cubicBezTo>
                    <a:pt x="1822" y="868"/>
                    <a:pt x="1816" y="862"/>
                    <a:pt x="1818" y="859"/>
                  </a:cubicBezTo>
                  <a:cubicBezTo>
                    <a:pt x="1820" y="856"/>
                    <a:pt x="1827" y="860"/>
                    <a:pt x="1830" y="855"/>
                  </a:cubicBezTo>
                  <a:cubicBezTo>
                    <a:pt x="1833" y="850"/>
                    <a:pt x="1832" y="840"/>
                    <a:pt x="1837" y="830"/>
                  </a:cubicBezTo>
                  <a:cubicBezTo>
                    <a:pt x="1842" y="820"/>
                    <a:pt x="1859" y="803"/>
                    <a:pt x="1861" y="794"/>
                  </a:cubicBezTo>
                  <a:cubicBezTo>
                    <a:pt x="1866" y="784"/>
                    <a:pt x="1849" y="781"/>
                    <a:pt x="1849" y="776"/>
                  </a:cubicBezTo>
                  <a:cubicBezTo>
                    <a:pt x="1847" y="768"/>
                    <a:pt x="1845" y="751"/>
                    <a:pt x="1846" y="745"/>
                  </a:cubicBezTo>
                  <a:cubicBezTo>
                    <a:pt x="1847" y="739"/>
                    <a:pt x="1857" y="741"/>
                    <a:pt x="1858" y="741"/>
                  </a:cubicBezTo>
                  <a:cubicBezTo>
                    <a:pt x="1859" y="741"/>
                    <a:pt x="1853" y="748"/>
                    <a:pt x="1851" y="744"/>
                  </a:cubicBezTo>
                  <a:cubicBezTo>
                    <a:pt x="1849" y="740"/>
                    <a:pt x="1846" y="726"/>
                    <a:pt x="1843" y="719"/>
                  </a:cubicBezTo>
                  <a:cubicBezTo>
                    <a:pt x="1841" y="713"/>
                    <a:pt x="1832" y="706"/>
                    <a:pt x="1834" y="699"/>
                  </a:cubicBezTo>
                  <a:cubicBezTo>
                    <a:pt x="1835" y="692"/>
                    <a:pt x="1843" y="681"/>
                    <a:pt x="1851" y="675"/>
                  </a:cubicBezTo>
                  <a:cubicBezTo>
                    <a:pt x="1859" y="669"/>
                    <a:pt x="1881" y="664"/>
                    <a:pt x="1882" y="662"/>
                  </a:cubicBezTo>
                  <a:cubicBezTo>
                    <a:pt x="1882" y="658"/>
                    <a:pt x="1866" y="660"/>
                    <a:pt x="1858" y="660"/>
                  </a:cubicBezTo>
                  <a:cubicBezTo>
                    <a:pt x="1851" y="661"/>
                    <a:pt x="1845" y="666"/>
                    <a:pt x="1840" y="667"/>
                  </a:cubicBezTo>
                  <a:cubicBezTo>
                    <a:pt x="1835" y="668"/>
                    <a:pt x="1833" y="667"/>
                    <a:pt x="1828" y="663"/>
                  </a:cubicBezTo>
                  <a:cubicBezTo>
                    <a:pt x="1823" y="659"/>
                    <a:pt x="1811" y="650"/>
                    <a:pt x="1809" y="644"/>
                  </a:cubicBezTo>
                  <a:cubicBezTo>
                    <a:pt x="1810" y="640"/>
                    <a:pt x="1813" y="628"/>
                    <a:pt x="1816" y="626"/>
                  </a:cubicBezTo>
                  <a:cubicBezTo>
                    <a:pt x="1820" y="623"/>
                    <a:pt x="1828" y="628"/>
                    <a:pt x="1833" y="626"/>
                  </a:cubicBezTo>
                  <a:cubicBezTo>
                    <a:pt x="1838" y="624"/>
                    <a:pt x="1840" y="616"/>
                    <a:pt x="1846" y="612"/>
                  </a:cubicBezTo>
                  <a:cubicBezTo>
                    <a:pt x="1852" y="608"/>
                    <a:pt x="1862" y="602"/>
                    <a:pt x="1867" y="602"/>
                  </a:cubicBezTo>
                  <a:cubicBezTo>
                    <a:pt x="1870" y="602"/>
                    <a:pt x="1876" y="608"/>
                    <a:pt x="1875" y="612"/>
                  </a:cubicBezTo>
                  <a:cubicBezTo>
                    <a:pt x="1875" y="616"/>
                    <a:pt x="1866" y="625"/>
                    <a:pt x="1866" y="627"/>
                  </a:cubicBezTo>
                  <a:cubicBezTo>
                    <a:pt x="1866" y="629"/>
                    <a:pt x="1872" y="624"/>
                    <a:pt x="1875" y="622"/>
                  </a:cubicBezTo>
                  <a:cubicBezTo>
                    <a:pt x="1878" y="620"/>
                    <a:pt x="1880" y="617"/>
                    <a:pt x="1884" y="617"/>
                  </a:cubicBezTo>
                  <a:cubicBezTo>
                    <a:pt x="1888" y="617"/>
                    <a:pt x="1896" y="618"/>
                    <a:pt x="1902" y="620"/>
                  </a:cubicBezTo>
                  <a:cubicBezTo>
                    <a:pt x="1908" y="622"/>
                    <a:pt x="1920" y="624"/>
                    <a:pt x="1921" y="627"/>
                  </a:cubicBezTo>
                  <a:cubicBezTo>
                    <a:pt x="1923" y="631"/>
                    <a:pt x="1911" y="637"/>
                    <a:pt x="1909" y="641"/>
                  </a:cubicBezTo>
                  <a:cubicBezTo>
                    <a:pt x="1907" y="645"/>
                    <a:pt x="1906" y="650"/>
                    <a:pt x="1911" y="653"/>
                  </a:cubicBezTo>
                  <a:cubicBezTo>
                    <a:pt x="1916" y="656"/>
                    <a:pt x="1935" y="649"/>
                    <a:pt x="1938" y="659"/>
                  </a:cubicBezTo>
                  <a:cubicBezTo>
                    <a:pt x="1943" y="669"/>
                    <a:pt x="1921" y="707"/>
                    <a:pt x="1927" y="714"/>
                  </a:cubicBezTo>
                  <a:cubicBezTo>
                    <a:pt x="1928" y="725"/>
                    <a:pt x="1940" y="727"/>
                    <a:pt x="1944" y="726"/>
                  </a:cubicBezTo>
                  <a:cubicBezTo>
                    <a:pt x="1948" y="725"/>
                    <a:pt x="1945" y="712"/>
                    <a:pt x="1951" y="707"/>
                  </a:cubicBezTo>
                  <a:cubicBezTo>
                    <a:pt x="1957" y="702"/>
                    <a:pt x="1975" y="704"/>
                    <a:pt x="1981" y="698"/>
                  </a:cubicBezTo>
                  <a:cubicBezTo>
                    <a:pt x="1986" y="692"/>
                    <a:pt x="1991" y="680"/>
                    <a:pt x="1987" y="671"/>
                  </a:cubicBezTo>
                  <a:cubicBezTo>
                    <a:pt x="1987" y="665"/>
                    <a:pt x="1985" y="667"/>
                    <a:pt x="1980" y="659"/>
                  </a:cubicBezTo>
                  <a:cubicBezTo>
                    <a:pt x="1975" y="651"/>
                    <a:pt x="1959" y="632"/>
                    <a:pt x="1959" y="624"/>
                  </a:cubicBezTo>
                  <a:cubicBezTo>
                    <a:pt x="1958" y="613"/>
                    <a:pt x="1967" y="616"/>
                    <a:pt x="1981" y="608"/>
                  </a:cubicBezTo>
                  <a:cubicBezTo>
                    <a:pt x="1987" y="601"/>
                    <a:pt x="1989" y="589"/>
                    <a:pt x="1995" y="582"/>
                  </a:cubicBezTo>
                  <a:cubicBezTo>
                    <a:pt x="2001" y="575"/>
                    <a:pt x="2011" y="567"/>
                    <a:pt x="2017" y="567"/>
                  </a:cubicBezTo>
                  <a:cubicBezTo>
                    <a:pt x="2023" y="567"/>
                    <a:pt x="2026" y="580"/>
                    <a:pt x="2032" y="581"/>
                  </a:cubicBezTo>
                  <a:cubicBezTo>
                    <a:pt x="2038" y="582"/>
                    <a:pt x="2043" y="584"/>
                    <a:pt x="2052" y="576"/>
                  </a:cubicBezTo>
                  <a:cubicBezTo>
                    <a:pt x="2067" y="561"/>
                    <a:pt x="2067" y="544"/>
                    <a:pt x="2085" y="532"/>
                  </a:cubicBezTo>
                  <a:cubicBezTo>
                    <a:pt x="2091" y="524"/>
                    <a:pt x="2103" y="514"/>
                    <a:pt x="2109" y="506"/>
                  </a:cubicBezTo>
                  <a:cubicBezTo>
                    <a:pt x="2115" y="497"/>
                    <a:pt x="2117" y="488"/>
                    <a:pt x="2125" y="480"/>
                  </a:cubicBezTo>
                  <a:cubicBezTo>
                    <a:pt x="2128" y="477"/>
                    <a:pt x="2137" y="462"/>
                    <a:pt x="2140" y="458"/>
                  </a:cubicBezTo>
                  <a:cubicBezTo>
                    <a:pt x="2142" y="446"/>
                    <a:pt x="2137" y="444"/>
                    <a:pt x="2137" y="432"/>
                  </a:cubicBezTo>
                  <a:cubicBezTo>
                    <a:pt x="2136" y="426"/>
                    <a:pt x="2165" y="420"/>
                    <a:pt x="2155" y="411"/>
                  </a:cubicBezTo>
                  <a:cubicBezTo>
                    <a:pt x="2153" y="403"/>
                    <a:pt x="2136" y="386"/>
                    <a:pt x="2127" y="383"/>
                  </a:cubicBezTo>
                  <a:cubicBezTo>
                    <a:pt x="2118" y="380"/>
                    <a:pt x="2109" y="396"/>
                    <a:pt x="2101" y="395"/>
                  </a:cubicBezTo>
                  <a:cubicBezTo>
                    <a:pt x="2093" y="394"/>
                    <a:pt x="2078" y="386"/>
                    <a:pt x="2077" y="380"/>
                  </a:cubicBezTo>
                  <a:cubicBezTo>
                    <a:pt x="2083" y="371"/>
                    <a:pt x="2092" y="365"/>
                    <a:pt x="2097" y="356"/>
                  </a:cubicBezTo>
                  <a:cubicBezTo>
                    <a:pt x="2100" y="350"/>
                    <a:pt x="2112" y="341"/>
                    <a:pt x="2116" y="335"/>
                  </a:cubicBezTo>
                  <a:cubicBezTo>
                    <a:pt x="2122" y="327"/>
                    <a:pt x="2136" y="328"/>
                    <a:pt x="2145" y="323"/>
                  </a:cubicBezTo>
                  <a:cubicBezTo>
                    <a:pt x="2155" y="320"/>
                    <a:pt x="2156" y="304"/>
                    <a:pt x="2172" y="302"/>
                  </a:cubicBezTo>
                  <a:cubicBezTo>
                    <a:pt x="2188" y="300"/>
                    <a:pt x="2222" y="309"/>
                    <a:pt x="2239" y="308"/>
                  </a:cubicBezTo>
                  <a:cubicBezTo>
                    <a:pt x="2256" y="307"/>
                    <a:pt x="2265" y="296"/>
                    <a:pt x="2275" y="297"/>
                  </a:cubicBezTo>
                  <a:cubicBezTo>
                    <a:pt x="2285" y="298"/>
                    <a:pt x="2293" y="312"/>
                    <a:pt x="2302" y="314"/>
                  </a:cubicBezTo>
                  <a:cubicBezTo>
                    <a:pt x="2311" y="316"/>
                    <a:pt x="2322" y="308"/>
                    <a:pt x="2328" y="306"/>
                  </a:cubicBezTo>
                  <a:cubicBezTo>
                    <a:pt x="2334" y="304"/>
                    <a:pt x="2336" y="307"/>
                    <a:pt x="2340" y="303"/>
                  </a:cubicBezTo>
                  <a:cubicBezTo>
                    <a:pt x="2344" y="299"/>
                    <a:pt x="2345" y="288"/>
                    <a:pt x="2350" y="282"/>
                  </a:cubicBezTo>
                  <a:cubicBezTo>
                    <a:pt x="2354" y="277"/>
                    <a:pt x="2361" y="272"/>
                    <a:pt x="2370" y="269"/>
                  </a:cubicBezTo>
                  <a:cubicBezTo>
                    <a:pt x="2379" y="266"/>
                    <a:pt x="2399" y="261"/>
                    <a:pt x="2406" y="263"/>
                  </a:cubicBezTo>
                  <a:cubicBezTo>
                    <a:pt x="2413" y="265"/>
                    <a:pt x="2407" y="276"/>
                    <a:pt x="2410" y="279"/>
                  </a:cubicBezTo>
                  <a:cubicBezTo>
                    <a:pt x="2413" y="282"/>
                    <a:pt x="2421" y="283"/>
                    <a:pt x="2425" y="281"/>
                  </a:cubicBezTo>
                  <a:cubicBezTo>
                    <a:pt x="2429" y="279"/>
                    <a:pt x="2431" y="272"/>
                    <a:pt x="2437" y="268"/>
                  </a:cubicBezTo>
                  <a:cubicBezTo>
                    <a:pt x="2445" y="265"/>
                    <a:pt x="2453" y="252"/>
                    <a:pt x="2461" y="256"/>
                  </a:cubicBezTo>
                  <a:cubicBezTo>
                    <a:pt x="2473" y="262"/>
                    <a:pt x="2452" y="270"/>
                    <a:pt x="2445" y="276"/>
                  </a:cubicBezTo>
                  <a:cubicBezTo>
                    <a:pt x="2437" y="284"/>
                    <a:pt x="2429" y="292"/>
                    <a:pt x="2421" y="300"/>
                  </a:cubicBezTo>
                  <a:cubicBezTo>
                    <a:pt x="2412" y="309"/>
                    <a:pt x="2396" y="316"/>
                    <a:pt x="2388" y="320"/>
                  </a:cubicBezTo>
                  <a:cubicBezTo>
                    <a:pt x="2380" y="324"/>
                    <a:pt x="2377" y="323"/>
                    <a:pt x="2373" y="326"/>
                  </a:cubicBezTo>
                  <a:cubicBezTo>
                    <a:pt x="2369" y="329"/>
                    <a:pt x="2369" y="335"/>
                    <a:pt x="2365" y="341"/>
                  </a:cubicBezTo>
                  <a:cubicBezTo>
                    <a:pt x="2361" y="347"/>
                    <a:pt x="2349" y="350"/>
                    <a:pt x="2347" y="359"/>
                  </a:cubicBezTo>
                  <a:cubicBezTo>
                    <a:pt x="2345" y="368"/>
                    <a:pt x="2352" y="383"/>
                    <a:pt x="2355" y="396"/>
                  </a:cubicBezTo>
                  <a:cubicBezTo>
                    <a:pt x="2360" y="404"/>
                    <a:pt x="2360" y="435"/>
                    <a:pt x="2368" y="437"/>
                  </a:cubicBezTo>
                  <a:cubicBezTo>
                    <a:pt x="2376" y="439"/>
                    <a:pt x="2396" y="416"/>
                    <a:pt x="2405" y="408"/>
                  </a:cubicBezTo>
                  <a:cubicBezTo>
                    <a:pt x="2413" y="398"/>
                    <a:pt x="2417" y="397"/>
                    <a:pt x="2424" y="386"/>
                  </a:cubicBezTo>
                  <a:cubicBezTo>
                    <a:pt x="2431" y="382"/>
                    <a:pt x="2443" y="387"/>
                    <a:pt x="2446" y="381"/>
                  </a:cubicBezTo>
                  <a:cubicBezTo>
                    <a:pt x="2449" y="375"/>
                    <a:pt x="2440" y="356"/>
                    <a:pt x="2443" y="351"/>
                  </a:cubicBezTo>
                  <a:cubicBezTo>
                    <a:pt x="2443" y="343"/>
                    <a:pt x="2460" y="355"/>
                    <a:pt x="2463" y="351"/>
                  </a:cubicBezTo>
                  <a:cubicBezTo>
                    <a:pt x="2466" y="347"/>
                    <a:pt x="2457" y="334"/>
                    <a:pt x="2461" y="326"/>
                  </a:cubicBezTo>
                  <a:cubicBezTo>
                    <a:pt x="2465" y="318"/>
                    <a:pt x="2474" y="310"/>
                    <a:pt x="2487" y="303"/>
                  </a:cubicBezTo>
                  <a:cubicBezTo>
                    <a:pt x="2500" y="296"/>
                    <a:pt x="2530" y="284"/>
                    <a:pt x="2541" y="282"/>
                  </a:cubicBezTo>
                  <a:cubicBezTo>
                    <a:pt x="2552" y="280"/>
                    <a:pt x="2548" y="290"/>
                    <a:pt x="2553" y="293"/>
                  </a:cubicBezTo>
                  <a:cubicBezTo>
                    <a:pt x="2558" y="296"/>
                    <a:pt x="2564" y="302"/>
                    <a:pt x="2569" y="300"/>
                  </a:cubicBezTo>
                  <a:cubicBezTo>
                    <a:pt x="2574" y="300"/>
                    <a:pt x="2574" y="287"/>
                    <a:pt x="2581" y="282"/>
                  </a:cubicBezTo>
                  <a:cubicBezTo>
                    <a:pt x="2588" y="277"/>
                    <a:pt x="2604" y="270"/>
                    <a:pt x="2613" y="267"/>
                  </a:cubicBezTo>
                  <a:cubicBezTo>
                    <a:pt x="2622" y="264"/>
                    <a:pt x="2624" y="266"/>
                    <a:pt x="2637" y="263"/>
                  </a:cubicBezTo>
                  <a:cubicBezTo>
                    <a:pt x="2650" y="260"/>
                    <a:pt x="2685" y="257"/>
                    <a:pt x="2693" y="248"/>
                  </a:cubicBezTo>
                  <a:cubicBezTo>
                    <a:pt x="2683" y="234"/>
                    <a:pt x="2679" y="229"/>
                    <a:pt x="2685" y="212"/>
                  </a:cubicBezTo>
                  <a:cubicBezTo>
                    <a:pt x="2687" y="204"/>
                    <a:pt x="2697" y="219"/>
                    <a:pt x="2704" y="216"/>
                  </a:cubicBezTo>
                  <a:cubicBezTo>
                    <a:pt x="2709" y="213"/>
                    <a:pt x="2711" y="196"/>
                    <a:pt x="2715" y="195"/>
                  </a:cubicBezTo>
                  <a:cubicBezTo>
                    <a:pt x="2719" y="194"/>
                    <a:pt x="2724" y="209"/>
                    <a:pt x="2730" y="210"/>
                  </a:cubicBezTo>
                  <a:cubicBezTo>
                    <a:pt x="2736" y="211"/>
                    <a:pt x="2746" y="201"/>
                    <a:pt x="2752" y="203"/>
                  </a:cubicBezTo>
                  <a:cubicBezTo>
                    <a:pt x="2758" y="205"/>
                    <a:pt x="2758" y="219"/>
                    <a:pt x="2766" y="222"/>
                  </a:cubicBezTo>
                  <a:cubicBezTo>
                    <a:pt x="2774" y="225"/>
                    <a:pt x="2793" y="223"/>
                    <a:pt x="2801" y="220"/>
                  </a:cubicBezTo>
                  <a:cubicBezTo>
                    <a:pt x="2810" y="218"/>
                    <a:pt x="2807" y="211"/>
                    <a:pt x="2814" y="206"/>
                  </a:cubicBezTo>
                  <a:cubicBezTo>
                    <a:pt x="2821" y="201"/>
                    <a:pt x="2842" y="197"/>
                    <a:pt x="2842" y="192"/>
                  </a:cubicBezTo>
                  <a:cubicBezTo>
                    <a:pt x="2842" y="189"/>
                    <a:pt x="2828" y="175"/>
                    <a:pt x="2815" y="174"/>
                  </a:cubicBezTo>
                  <a:cubicBezTo>
                    <a:pt x="2808" y="170"/>
                    <a:pt x="2801" y="166"/>
                    <a:pt x="2797" y="168"/>
                  </a:cubicBezTo>
                  <a:cubicBezTo>
                    <a:pt x="2793" y="170"/>
                    <a:pt x="2791" y="184"/>
                    <a:pt x="2788" y="185"/>
                  </a:cubicBezTo>
                  <a:cubicBezTo>
                    <a:pt x="2785" y="186"/>
                    <a:pt x="2781" y="181"/>
                    <a:pt x="2776" y="177"/>
                  </a:cubicBezTo>
                  <a:cubicBezTo>
                    <a:pt x="2771" y="174"/>
                    <a:pt x="2766" y="164"/>
                    <a:pt x="2761" y="161"/>
                  </a:cubicBezTo>
                  <a:cubicBezTo>
                    <a:pt x="2756" y="158"/>
                    <a:pt x="2741" y="159"/>
                    <a:pt x="2736" y="156"/>
                  </a:cubicBezTo>
                  <a:cubicBezTo>
                    <a:pt x="2728" y="155"/>
                    <a:pt x="2720" y="144"/>
                    <a:pt x="2716" y="144"/>
                  </a:cubicBezTo>
                  <a:cubicBezTo>
                    <a:pt x="2707" y="140"/>
                    <a:pt x="2694" y="135"/>
                    <a:pt x="2682" y="132"/>
                  </a:cubicBezTo>
                  <a:cubicBezTo>
                    <a:pt x="2671" y="130"/>
                    <a:pt x="2676" y="123"/>
                    <a:pt x="2641" y="125"/>
                  </a:cubicBezTo>
                  <a:cubicBezTo>
                    <a:pt x="2632" y="125"/>
                    <a:pt x="2635" y="132"/>
                    <a:pt x="2625" y="132"/>
                  </a:cubicBezTo>
                  <a:cubicBezTo>
                    <a:pt x="2615" y="132"/>
                    <a:pt x="2591" y="123"/>
                    <a:pt x="2581" y="123"/>
                  </a:cubicBezTo>
                  <a:cubicBezTo>
                    <a:pt x="2571" y="123"/>
                    <a:pt x="2568" y="127"/>
                    <a:pt x="2566" y="131"/>
                  </a:cubicBezTo>
                  <a:cubicBezTo>
                    <a:pt x="2564" y="135"/>
                    <a:pt x="2569" y="144"/>
                    <a:pt x="2566" y="146"/>
                  </a:cubicBezTo>
                  <a:cubicBezTo>
                    <a:pt x="2563" y="148"/>
                    <a:pt x="2553" y="144"/>
                    <a:pt x="2548" y="141"/>
                  </a:cubicBezTo>
                  <a:cubicBezTo>
                    <a:pt x="2543" y="138"/>
                    <a:pt x="2546" y="127"/>
                    <a:pt x="2536" y="126"/>
                  </a:cubicBezTo>
                  <a:cubicBezTo>
                    <a:pt x="2526" y="125"/>
                    <a:pt x="2499" y="135"/>
                    <a:pt x="2488" y="135"/>
                  </a:cubicBezTo>
                  <a:cubicBezTo>
                    <a:pt x="2477" y="135"/>
                    <a:pt x="2479" y="128"/>
                    <a:pt x="2469" y="128"/>
                  </a:cubicBezTo>
                  <a:cubicBezTo>
                    <a:pt x="2460" y="126"/>
                    <a:pt x="2434" y="138"/>
                    <a:pt x="2425" y="137"/>
                  </a:cubicBezTo>
                  <a:cubicBezTo>
                    <a:pt x="2416" y="136"/>
                    <a:pt x="2419" y="124"/>
                    <a:pt x="2412" y="119"/>
                  </a:cubicBezTo>
                  <a:cubicBezTo>
                    <a:pt x="2405" y="114"/>
                    <a:pt x="2402" y="106"/>
                    <a:pt x="2383" y="105"/>
                  </a:cubicBezTo>
                  <a:cubicBezTo>
                    <a:pt x="2335" y="109"/>
                    <a:pt x="2340" y="117"/>
                    <a:pt x="2296" y="110"/>
                  </a:cubicBezTo>
                  <a:cubicBezTo>
                    <a:pt x="2279" y="107"/>
                    <a:pt x="2278" y="97"/>
                    <a:pt x="2262" y="90"/>
                  </a:cubicBezTo>
                  <a:cubicBezTo>
                    <a:pt x="2236" y="78"/>
                    <a:pt x="2232" y="89"/>
                    <a:pt x="2200" y="86"/>
                  </a:cubicBezTo>
                  <a:cubicBezTo>
                    <a:pt x="2188" y="84"/>
                    <a:pt x="2175" y="81"/>
                    <a:pt x="2172" y="78"/>
                  </a:cubicBezTo>
                  <a:cubicBezTo>
                    <a:pt x="2169" y="75"/>
                    <a:pt x="2183" y="72"/>
                    <a:pt x="2182" y="68"/>
                  </a:cubicBezTo>
                  <a:cubicBezTo>
                    <a:pt x="2181" y="64"/>
                    <a:pt x="2165" y="58"/>
                    <a:pt x="2163" y="53"/>
                  </a:cubicBezTo>
                  <a:cubicBezTo>
                    <a:pt x="2161" y="48"/>
                    <a:pt x="2175" y="38"/>
                    <a:pt x="2167" y="35"/>
                  </a:cubicBezTo>
                  <a:cubicBezTo>
                    <a:pt x="2159" y="32"/>
                    <a:pt x="2122" y="32"/>
                    <a:pt x="2112" y="36"/>
                  </a:cubicBezTo>
                  <a:cubicBezTo>
                    <a:pt x="2102" y="40"/>
                    <a:pt x="2104" y="53"/>
                    <a:pt x="2109" y="57"/>
                  </a:cubicBezTo>
                  <a:cubicBezTo>
                    <a:pt x="2114" y="61"/>
                    <a:pt x="2133" y="57"/>
                    <a:pt x="2139" y="59"/>
                  </a:cubicBezTo>
                  <a:cubicBezTo>
                    <a:pt x="2145" y="61"/>
                    <a:pt x="2146" y="68"/>
                    <a:pt x="2148" y="72"/>
                  </a:cubicBezTo>
                  <a:cubicBezTo>
                    <a:pt x="2150" y="76"/>
                    <a:pt x="2156" y="82"/>
                    <a:pt x="2152" y="84"/>
                  </a:cubicBezTo>
                  <a:cubicBezTo>
                    <a:pt x="2148" y="86"/>
                    <a:pt x="2132" y="83"/>
                    <a:pt x="2127" y="86"/>
                  </a:cubicBezTo>
                  <a:cubicBezTo>
                    <a:pt x="2122" y="89"/>
                    <a:pt x="2129" y="100"/>
                    <a:pt x="2124" y="102"/>
                  </a:cubicBezTo>
                  <a:cubicBezTo>
                    <a:pt x="2119" y="104"/>
                    <a:pt x="2106" y="101"/>
                    <a:pt x="2094" y="101"/>
                  </a:cubicBezTo>
                  <a:cubicBezTo>
                    <a:pt x="2081" y="101"/>
                    <a:pt x="2077" y="106"/>
                    <a:pt x="2053" y="104"/>
                  </a:cubicBezTo>
                  <a:cubicBezTo>
                    <a:pt x="2043" y="102"/>
                    <a:pt x="2040" y="90"/>
                    <a:pt x="2032" y="92"/>
                  </a:cubicBezTo>
                  <a:cubicBezTo>
                    <a:pt x="2024" y="94"/>
                    <a:pt x="2015" y="112"/>
                    <a:pt x="2007" y="114"/>
                  </a:cubicBezTo>
                  <a:cubicBezTo>
                    <a:pt x="1999" y="116"/>
                    <a:pt x="1988" y="111"/>
                    <a:pt x="1984" y="104"/>
                  </a:cubicBezTo>
                  <a:cubicBezTo>
                    <a:pt x="1980" y="97"/>
                    <a:pt x="1989" y="76"/>
                    <a:pt x="1983" y="72"/>
                  </a:cubicBezTo>
                  <a:cubicBezTo>
                    <a:pt x="1977" y="68"/>
                    <a:pt x="1961" y="76"/>
                    <a:pt x="1950" y="77"/>
                  </a:cubicBezTo>
                  <a:cubicBezTo>
                    <a:pt x="1942" y="72"/>
                    <a:pt x="1926" y="75"/>
                    <a:pt x="1917" y="75"/>
                  </a:cubicBezTo>
                  <a:cubicBezTo>
                    <a:pt x="1905" y="73"/>
                    <a:pt x="1859" y="80"/>
                    <a:pt x="1848" y="78"/>
                  </a:cubicBezTo>
                  <a:cubicBezTo>
                    <a:pt x="1834" y="76"/>
                    <a:pt x="1846" y="66"/>
                    <a:pt x="1831" y="65"/>
                  </a:cubicBezTo>
                  <a:cubicBezTo>
                    <a:pt x="1816" y="64"/>
                    <a:pt x="1769" y="73"/>
                    <a:pt x="1755" y="71"/>
                  </a:cubicBezTo>
                  <a:cubicBezTo>
                    <a:pt x="1743" y="68"/>
                    <a:pt x="1747" y="61"/>
                    <a:pt x="1747" y="54"/>
                  </a:cubicBezTo>
                  <a:cubicBezTo>
                    <a:pt x="1747" y="47"/>
                    <a:pt x="1753" y="36"/>
                    <a:pt x="1753" y="29"/>
                  </a:cubicBezTo>
                  <a:cubicBezTo>
                    <a:pt x="1753" y="22"/>
                    <a:pt x="1755" y="13"/>
                    <a:pt x="1750" y="11"/>
                  </a:cubicBezTo>
                  <a:cubicBezTo>
                    <a:pt x="1745" y="0"/>
                    <a:pt x="1729" y="18"/>
                    <a:pt x="1720" y="18"/>
                  </a:cubicBezTo>
                  <a:cubicBezTo>
                    <a:pt x="1711" y="18"/>
                    <a:pt x="1705" y="9"/>
                    <a:pt x="1695" y="11"/>
                  </a:cubicBezTo>
                  <a:cubicBezTo>
                    <a:pt x="1685" y="13"/>
                    <a:pt x="1665" y="28"/>
                    <a:pt x="1660" y="29"/>
                  </a:cubicBezTo>
                  <a:cubicBezTo>
                    <a:pt x="1655" y="30"/>
                    <a:pt x="1682" y="16"/>
                    <a:pt x="1663" y="14"/>
                  </a:cubicBezTo>
                  <a:cubicBezTo>
                    <a:pt x="1644" y="12"/>
                    <a:pt x="1571" y="15"/>
                    <a:pt x="1548" y="18"/>
                  </a:cubicBezTo>
                  <a:cubicBezTo>
                    <a:pt x="1525" y="21"/>
                    <a:pt x="1530" y="31"/>
                    <a:pt x="1522" y="32"/>
                  </a:cubicBezTo>
                  <a:cubicBezTo>
                    <a:pt x="1514" y="33"/>
                    <a:pt x="1506" y="26"/>
                    <a:pt x="1498" y="26"/>
                  </a:cubicBezTo>
                  <a:cubicBezTo>
                    <a:pt x="1490" y="26"/>
                    <a:pt x="1488" y="31"/>
                    <a:pt x="1474" y="33"/>
                  </a:cubicBezTo>
                  <a:cubicBezTo>
                    <a:pt x="1460" y="35"/>
                    <a:pt x="1433" y="33"/>
                    <a:pt x="1414" y="36"/>
                  </a:cubicBezTo>
                  <a:cubicBezTo>
                    <a:pt x="1389" y="53"/>
                    <a:pt x="1397" y="47"/>
                    <a:pt x="1362" y="50"/>
                  </a:cubicBezTo>
                  <a:cubicBezTo>
                    <a:pt x="1350" y="54"/>
                    <a:pt x="1372" y="62"/>
                    <a:pt x="1366" y="65"/>
                  </a:cubicBezTo>
                  <a:cubicBezTo>
                    <a:pt x="1360" y="68"/>
                    <a:pt x="1337" y="68"/>
                    <a:pt x="1324" y="69"/>
                  </a:cubicBezTo>
                  <a:cubicBezTo>
                    <a:pt x="1311" y="70"/>
                    <a:pt x="1293" y="63"/>
                    <a:pt x="1290" y="68"/>
                  </a:cubicBezTo>
                  <a:cubicBezTo>
                    <a:pt x="1280" y="73"/>
                    <a:pt x="1308" y="99"/>
                    <a:pt x="1305" y="101"/>
                  </a:cubicBezTo>
                  <a:cubicBezTo>
                    <a:pt x="1302" y="103"/>
                    <a:pt x="1280" y="84"/>
                    <a:pt x="1269" y="83"/>
                  </a:cubicBezTo>
                  <a:cubicBezTo>
                    <a:pt x="1258" y="82"/>
                    <a:pt x="1246" y="91"/>
                    <a:pt x="1237" y="96"/>
                  </a:cubicBezTo>
                  <a:cubicBezTo>
                    <a:pt x="1228" y="99"/>
                    <a:pt x="1213" y="112"/>
                    <a:pt x="1213" y="112"/>
                  </a:cubicBezTo>
                  <a:cubicBezTo>
                    <a:pt x="1206" y="112"/>
                    <a:pt x="1222" y="84"/>
                    <a:pt x="1216" y="80"/>
                  </a:cubicBezTo>
                  <a:cubicBezTo>
                    <a:pt x="1214" y="77"/>
                    <a:pt x="1208" y="88"/>
                    <a:pt x="1203" y="93"/>
                  </a:cubicBezTo>
                  <a:cubicBezTo>
                    <a:pt x="1198" y="98"/>
                    <a:pt x="1191" y="103"/>
                    <a:pt x="1188" y="108"/>
                  </a:cubicBezTo>
                  <a:cubicBezTo>
                    <a:pt x="1185" y="113"/>
                    <a:pt x="1183" y="117"/>
                    <a:pt x="1183" y="125"/>
                  </a:cubicBezTo>
                  <a:cubicBezTo>
                    <a:pt x="1183" y="133"/>
                    <a:pt x="1188" y="160"/>
                    <a:pt x="1186" y="159"/>
                  </a:cubicBezTo>
                  <a:cubicBezTo>
                    <a:pt x="1184" y="158"/>
                    <a:pt x="1171" y="131"/>
                    <a:pt x="1170" y="120"/>
                  </a:cubicBezTo>
                  <a:cubicBezTo>
                    <a:pt x="1169" y="109"/>
                    <a:pt x="1183" y="97"/>
                    <a:pt x="1177" y="90"/>
                  </a:cubicBezTo>
                  <a:cubicBezTo>
                    <a:pt x="1167" y="93"/>
                    <a:pt x="1153" y="75"/>
                    <a:pt x="1134" y="78"/>
                  </a:cubicBezTo>
                  <a:cubicBezTo>
                    <a:pt x="1123" y="78"/>
                    <a:pt x="1118" y="97"/>
                    <a:pt x="1111" y="102"/>
                  </a:cubicBezTo>
                  <a:cubicBezTo>
                    <a:pt x="1104" y="107"/>
                    <a:pt x="1088" y="101"/>
                    <a:pt x="1090" y="111"/>
                  </a:cubicBezTo>
                  <a:cubicBezTo>
                    <a:pt x="1091" y="123"/>
                    <a:pt x="1124" y="150"/>
                    <a:pt x="1122" y="162"/>
                  </a:cubicBezTo>
                  <a:cubicBezTo>
                    <a:pt x="1120" y="172"/>
                    <a:pt x="1098" y="152"/>
                    <a:pt x="1096" y="152"/>
                  </a:cubicBezTo>
                  <a:cubicBezTo>
                    <a:pt x="1090" y="150"/>
                    <a:pt x="1088" y="147"/>
                    <a:pt x="1080" y="143"/>
                  </a:cubicBezTo>
                  <a:cubicBezTo>
                    <a:pt x="1072" y="139"/>
                    <a:pt x="1059" y="129"/>
                    <a:pt x="1047" y="128"/>
                  </a:cubicBezTo>
                  <a:cubicBezTo>
                    <a:pt x="1035" y="127"/>
                    <a:pt x="1016" y="136"/>
                    <a:pt x="1009" y="134"/>
                  </a:cubicBezTo>
                  <a:cubicBezTo>
                    <a:pt x="1001" y="132"/>
                    <a:pt x="1001" y="122"/>
                    <a:pt x="1003" y="117"/>
                  </a:cubicBezTo>
                  <a:cubicBezTo>
                    <a:pt x="1004" y="113"/>
                    <a:pt x="1011" y="109"/>
                    <a:pt x="1018" y="108"/>
                  </a:cubicBezTo>
                  <a:cubicBezTo>
                    <a:pt x="1025" y="107"/>
                    <a:pt x="1044" y="115"/>
                    <a:pt x="1044" y="113"/>
                  </a:cubicBezTo>
                  <a:cubicBezTo>
                    <a:pt x="1044" y="111"/>
                    <a:pt x="1030" y="100"/>
                    <a:pt x="1021" y="98"/>
                  </a:cubicBezTo>
                  <a:cubicBezTo>
                    <a:pt x="1012" y="96"/>
                    <a:pt x="999" y="93"/>
                    <a:pt x="991" y="98"/>
                  </a:cubicBezTo>
                  <a:cubicBezTo>
                    <a:pt x="983" y="103"/>
                    <a:pt x="974" y="118"/>
                    <a:pt x="975" y="126"/>
                  </a:cubicBezTo>
                  <a:cubicBezTo>
                    <a:pt x="976" y="134"/>
                    <a:pt x="992" y="142"/>
                    <a:pt x="994" y="146"/>
                  </a:cubicBezTo>
                  <a:cubicBezTo>
                    <a:pt x="996" y="150"/>
                    <a:pt x="991" y="150"/>
                    <a:pt x="985" y="150"/>
                  </a:cubicBezTo>
                  <a:cubicBezTo>
                    <a:pt x="979" y="150"/>
                    <a:pt x="968" y="144"/>
                    <a:pt x="960" y="143"/>
                  </a:cubicBezTo>
                  <a:cubicBezTo>
                    <a:pt x="952" y="142"/>
                    <a:pt x="944" y="141"/>
                    <a:pt x="936" y="143"/>
                  </a:cubicBezTo>
                  <a:cubicBezTo>
                    <a:pt x="928" y="145"/>
                    <a:pt x="920" y="156"/>
                    <a:pt x="913" y="156"/>
                  </a:cubicBezTo>
                  <a:cubicBezTo>
                    <a:pt x="906" y="156"/>
                    <a:pt x="903" y="143"/>
                    <a:pt x="892" y="144"/>
                  </a:cubicBezTo>
                  <a:cubicBezTo>
                    <a:pt x="881" y="145"/>
                    <a:pt x="865" y="157"/>
                    <a:pt x="849" y="162"/>
                  </a:cubicBezTo>
                  <a:cubicBezTo>
                    <a:pt x="815" y="162"/>
                    <a:pt x="808" y="177"/>
                    <a:pt x="798" y="174"/>
                  </a:cubicBezTo>
                  <a:cubicBezTo>
                    <a:pt x="788" y="171"/>
                    <a:pt x="792" y="149"/>
                    <a:pt x="786" y="144"/>
                  </a:cubicBezTo>
                  <a:cubicBezTo>
                    <a:pt x="780" y="139"/>
                    <a:pt x="766" y="136"/>
                    <a:pt x="763" y="143"/>
                  </a:cubicBezTo>
                  <a:cubicBezTo>
                    <a:pt x="760" y="150"/>
                    <a:pt x="768" y="179"/>
                    <a:pt x="765" y="185"/>
                  </a:cubicBezTo>
                  <a:cubicBezTo>
                    <a:pt x="749" y="188"/>
                    <a:pt x="752" y="181"/>
                    <a:pt x="745" y="182"/>
                  </a:cubicBezTo>
                  <a:cubicBezTo>
                    <a:pt x="738" y="183"/>
                    <a:pt x="726" y="188"/>
                    <a:pt x="720" y="194"/>
                  </a:cubicBezTo>
                  <a:cubicBezTo>
                    <a:pt x="714" y="200"/>
                    <a:pt x="719" y="216"/>
                    <a:pt x="711" y="218"/>
                  </a:cubicBezTo>
                  <a:cubicBezTo>
                    <a:pt x="699" y="225"/>
                    <a:pt x="680" y="204"/>
                    <a:pt x="672" y="204"/>
                  </a:cubicBezTo>
                  <a:cubicBezTo>
                    <a:pt x="664" y="204"/>
                    <a:pt x="662" y="210"/>
                    <a:pt x="663" y="215"/>
                  </a:cubicBezTo>
                  <a:cubicBezTo>
                    <a:pt x="664" y="220"/>
                    <a:pt x="682" y="230"/>
                    <a:pt x="681" y="232"/>
                  </a:cubicBezTo>
                  <a:cubicBezTo>
                    <a:pt x="673" y="235"/>
                    <a:pt x="655" y="230"/>
                    <a:pt x="655" y="230"/>
                  </a:cubicBezTo>
                  <a:cubicBezTo>
                    <a:pt x="622" y="208"/>
                    <a:pt x="658" y="229"/>
                    <a:pt x="627" y="198"/>
                  </a:cubicBezTo>
                  <a:cubicBezTo>
                    <a:pt x="623" y="194"/>
                    <a:pt x="606" y="185"/>
                    <a:pt x="606" y="185"/>
                  </a:cubicBezTo>
                  <a:cubicBezTo>
                    <a:pt x="629" y="170"/>
                    <a:pt x="644" y="180"/>
                    <a:pt x="669" y="188"/>
                  </a:cubicBezTo>
                  <a:cubicBezTo>
                    <a:pt x="682" y="187"/>
                    <a:pt x="696" y="187"/>
                    <a:pt x="709" y="184"/>
                  </a:cubicBezTo>
                  <a:cubicBezTo>
                    <a:pt x="720" y="182"/>
                    <a:pt x="739" y="175"/>
                    <a:pt x="729" y="165"/>
                  </a:cubicBezTo>
                  <a:cubicBezTo>
                    <a:pt x="711" y="147"/>
                    <a:pt x="662" y="137"/>
                    <a:pt x="637" y="135"/>
                  </a:cubicBezTo>
                  <a:cubicBezTo>
                    <a:pt x="615" y="128"/>
                    <a:pt x="592" y="132"/>
                    <a:pt x="580" y="129"/>
                  </a:cubicBezTo>
                  <a:cubicBezTo>
                    <a:pt x="568" y="126"/>
                    <a:pt x="573" y="115"/>
                    <a:pt x="567" y="114"/>
                  </a:cubicBezTo>
                  <a:cubicBezTo>
                    <a:pt x="559" y="111"/>
                    <a:pt x="545" y="120"/>
                    <a:pt x="545" y="120"/>
                  </a:cubicBezTo>
                  <a:cubicBezTo>
                    <a:pt x="536" y="118"/>
                    <a:pt x="531" y="114"/>
                    <a:pt x="519" y="114"/>
                  </a:cubicBezTo>
                  <a:cubicBezTo>
                    <a:pt x="512" y="112"/>
                    <a:pt x="508" y="104"/>
                    <a:pt x="501" y="105"/>
                  </a:cubicBezTo>
                  <a:cubicBezTo>
                    <a:pt x="494" y="106"/>
                    <a:pt x="486" y="115"/>
                    <a:pt x="475" y="119"/>
                  </a:cubicBezTo>
                  <a:cubicBezTo>
                    <a:pt x="464" y="123"/>
                    <a:pt x="446" y="132"/>
                    <a:pt x="435" y="132"/>
                  </a:cubicBezTo>
                  <a:cubicBezTo>
                    <a:pt x="415" y="136"/>
                    <a:pt x="417" y="111"/>
                    <a:pt x="411" y="116"/>
                  </a:cubicBezTo>
                  <a:cubicBezTo>
                    <a:pt x="406" y="116"/>
                    <a:pt x="404" y="124"/>
                    <a:pt x="402" y="131"/>
                  </a:cubicBezTo>
                  <a:cubicBezTo>
                    <a:pt x="400" y="138"/>
                    <a:pt x="406" y="153"/>
                    <a:pt x="400" y="156"/>
                  </a:cubicBezTo>
                  <a:cubicBezTo>
                    <a:pt x="395" y="162"/>
                    <a:pt x="376" y="142"/>
                    <a:pt x="366" y="147"/>
                  </a:cubicBezTo>
                  <a:cubicBezTo>
                    <a:pt x="351" y="148"/>
                    <a:pt x="322" y="156"/>
                    <a:pt x="309" y="165"/>
                  </a:cubicBezTo>
                  <a:cubicBezTo>
                    <a:pt x="296" y="174"/>
                    <a:pt x="286" y="196"/>
                    <a:pt x="289" y="198"/>
                  </a:cubicBezTo>
                  <a:cubicBezTo>
                    <a:pt x="292" y="200"/>
                    <a:pt x="316" y="182"/>
                    <a:pt x="325" y="177"/>
                  </a:cubicBezTo>
                  <a:cubicBezTo>
                    <a:pt x="334" y="172"/>
                    <a:pt x="343" y="167"/>
                    <a:pt x="346" y="168"/>
                  </a:cubicBezTo>
                  <a:cubicBezTo>
                    <a:pt x="349" y="169"/>
                    <a:pt x="345" y="180"/>
                    <a:pt x="341" y="184"/>
                  </a:cubicBezTo>
                  <a:cubicBezTo>
                    <a:pt x="337" y="189"/>
                    <a:pt x="327" y="190"/>
                    <a:pt x="321" y="194"/>
                  </a:cubicBezTo>
                  <a:cubicBezTo>
                    <a:pt x="315" y="198"/>
                    <a:pt x="312" y="205"/>
                    <a:pt x="304" y="210"/>
                  </a:cubicBezTo>
                  <a:cubicBezTo>
                    <a:pt x="297" y="214"/>
                    <a:pt x="274" y="222"/>
                    <a:pt x="274" y="222"/>
                  </a:cubicBezTo>
                  <a:cubicBezTo>
                    <a:pt x="265" y="227"/>
                    <a:pt x="247" y="233"/>
                    <a:pt x="238" y="237"/>
                  </a:cubicBezTo>
                  <a:cubicBezTo>
                    <a:pt x="229" y="241"/>
                    <a:pt x="227" y="242"/>
                    <a:pt x="222" y="248"/>
                  </a:cubicBezTo>
                  <a:cubicBezTo>
                    <a:pt x="208" y="255"/>
                    <a:pt x="214" y="263"/>
                    <a:pt x="208" y="27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4" name="Freeform 65"/>
            <p:cNvSpPr/>
            <p:nvPr/>
          </p:nvSpPr>
          <p:spPr>
            <a:xfrm>
              <a:off x="2095" y="384"/>
              <a:ext cx="328" cy="383"/>
            </a:xfrm>
            <a:custGeom>
              <a:avLst/>
              <a:gdLst/>
              <a:ahLst/>
              <a:cxnLst>
                <a:cxn ang="0">
                  <a:pos x="15" y="380"/>
                </a:cxn>
                <a:cxn ang="0">
                  <a:pos x="28" y="377"/>
                </a:cxn>
                <a:cxn ang="0">
                  <a:pos x="36" y="350"/>
                </a:cxn>
                <a:cxn ang="0">
                  <a:pos x="46" y="356"/>
                </a:cxn>
                <a:cxn ang="0">
                  <a:pos x="61" y="351"/>
                </a:cxn>
                <a:cxn ang="0">
                  <a:pos x="66" y="332"/>
                </a:cxn>
                <a:cxn ang="0">
                  <a:pos x="76" y="323"/>
                </a:cxn>
                <a:cxn ang="0">
                  <a:pos x="84" y="342"/>
                </a:cxn>
                <a:cxn ang="0">
                  <a:pos x="96" y="344"/>
                </a:cxn>
                <a:cxn ang="0">
                  <a:pos x="103" y="314"/>
                </a:cxn>
                <a:cxn ang="0">
                  <a:pos x="121" y="326"/>
                </a:cxn>
                <a:cxn ang="0">
                  <a:pos x="145" y="312"/>
                </a:cxn>
                <a:cxn ang="0">
                  <a:pos x="168" y="321"/>
                </a:cxn>
                <a:cxn ang="0">
                  <a:pos x="162" y="281"/>
                </a:cxn>
                <a:cxn ang="0">
                  <a:pos x="171" y="260"/>
                </a:cxn>
                <a:cxn ang="0">
                  <a:pos x="187" y="239"/>
                </a:cxn>
                <a:cxn ang="0">
                  <a:pos x="163" y="204"/>
                </a:cxn>
                <a:cxn ang="0">
                  <a:pos x="171" y="194"/>
                </a:cxn>
                <a:cxn ang="0">
                  <a:pos x="187" y="189"/>
                </a:cxn>
                <a:cxn ang="0">
                  <a:pos x="199" y="207"/>
                </a:cxn>
                <a:cxn ang="0">
                  <a:pos x="205" y="192"/>
                </a:cxn>
                <a:cxn ang="0">
                  <a:pos x="229" y="188"/>
                </a:cxn>
                <a:cxn ang="0">
                  <a:pos x="234" y="174"/>
                </a:cxn>
                <a:cxn ang="0">
                  <a:pos x="256" y="165"/>
                </a:cxn>
                <a:cxn ang="0">
                  <a:pos x="261" y="159"/>
                </a:cxn>
                <a:cxn ang="0">
                  <a:pos x="288" y="155"/>
                </a:cxn>
                <a:cxn ang="0">
                  <a:pos x="303" y="141"/>
                </a:cxn>
                <a:cxn ang="0">
                  <a:pos x="300" y="125"/>
                </a:cxn>
                <a:cxn ang="0">
                  <a:pos x="297" y="141"/>
                </a:cxn>
                <a:cxn ang="0">
                  <a:pos x="280" y="131"/>
                </a:cxn>
                <a:cxn ang="0">
                  <a:pos x="268" y="153"/>
                </a:cxn>
                <a:cxn ang="0">
                  <a:pos x="258" y="143"/>
                </a:cxn>
                <a:cxn ang="0">
                  <a:pos x="237" y="165"/>
                </a:cxn>
                <a:cxn ang="0">
                  <a:pos x="210" y="159"/>
                </a:cxn>
                <a:cxn ang="0">
                  <a:pos x="189" y="136"/>
                </a:cxn>
                <a:cxn ang="0">
                  <a:pos x="198" y="128"/>
                </a:cxn>
                <a:cxn ang="0">
                  <a:pos x="198" y="98"/>
                </a:cxn>
                <a:cxn ang="0">
                  <a:pos x="213" y="76"/>
                </a:cxn>
                <a:cxn ang="0">
                  <a:pos x="204" y="57"/>
                </a:cxn>
                <a:cxn ang="0">
                  <a:pos x="198" y="12"/>
                </a:cxn>
                <a:cxn ang="0">
                  <a:pos x="186" y="6"/>
                </a:cxn>
                <a:cxn ang="0">
                  <a:pos x="183" y="33"/>
                </a:cxn>
                <a:cxn ang="0">
                  <a:pos x="185" y="76"/>
                </a:cxn>
                <a:cxn ang="0">
                  <a:pos x="173" y="100"/>
                </a:cxn>
                <a:cxn ang="0">
                  <a:pos x="173" y="144"/>
                </a:cxn>
                <a:cxn ang="0">
                  <a:pos x="157" y="168"/>
                </a:cxn>
                <a:cxn ang="0">
                  <a:pos x="149" y="180"/>
                </a:cxn>
                <a:cxn ang="0">
                  <a:pos x="141" y="210"/>
                </a:cxn>
                <a:cxn ang="0">
                  <a:pos x="145" y="219"/>
                </a:cxn>
                <a:cxn ang="0">
                  <a:pos x="151" y="236"/>
                </a:cxn>
                <a:cxn ang="0">
                  <a:pos x="138" y="254"/>
                </a:cxn>
                <a:cxn ang="0">
                  <a:pos x="124" y="279"/>
                </a:cxn>
                <a:cxn ang="0">
                  <a:pos x="99" y="278"/>
                </a:cxn>
                <a:cxn ang="0">
                  <a:pos x="85" y="299"/>
                </a:cxn>
                <a:cxn ang="0">
                  <a:pos x="61" y="296"/>
                </a:cxn>
                <a:cxn ang="0">
                  <a:pos x="37" y="306"/>
                </a:cxn>
                <a:cxn ang="0">
                  <a:pos x="27" y="326"/>
                </a:cxn>
                <a:cxn ang="0">
                  <a:pos x="10" y="330"/>
                </a:cxn>
                <a:cxn ang="0">
                  <a:pos x="3" y="348"/>
                </a:cxn>
                <a:cxn ang="0">
                  <a:pos x="15" y="380"/>
                </a:cxn>
              </a:cxnLst>
              <a:pathLst>
                <a:path w="328" h="383">
                  <a:moveTo>
                    <a:pt x="15" y="380"/>
                  </a:moveTo>
                  <a:cubicBezTo>
                    <a:pt x="18" y="383"/>
                    <a:pt x="23" y="381"/>
                    <a:pt x="28" y="377"/>
                  </a:cubicBezTo>
                  <a:cubicBezTo>
                    <a:pt x="31" y="372"/>
                    <a:pt x="33" y="354"/>
                    <a:pt x="36" y="350"/>
                  </a:cubicBezTo>
                  <a:cubicBezTo>
                    <a:pt x="39" y="346"/>
                    <a:pt x="42" y="356"/>
                    <a:pt x="46" y="356"/>
                  </a:cubicBezTo>
                  <a:cubicBezTo>
                    <a:pt x="50" y="353"/>
                    <a:pt x="58" y="355"/>
                    <a:pt x="61" y="351"/>
                  </a:cubicBezTo>
                  <a:cubicBezTo>
                    <a:pt x="64" y="347"/>
                    <a:pt x="64" y="337"/>
                    <a:pt x="66" y="332"/>
                  </a:cubicBezTo>
                  <a:cubicBezTo>
                    <a:pt x="68" y="327"/>
                    <a:pt x="73" y="321"/>
                    <a:pt x="76" y="323"/>
                  </a:cubicBezTo>
                  <a:cubicBezTo>
                    <a:pt x="79" y="325"/>
                    <a:pt x="81" y="339"/>
                    <a:pt x="84" y="342"/>
                  </a:cubicBezTo>
                  <a:cubicBezTo>
                    <a:pt x="87" y="345"/>
                    <a:pt x="93" y="349"/>
                    <a:pt x="96" y="344"/>
                  </a:cubicBezTo>
                  <a:cubicBezTo>
                    <a:pt x="116" y="331"/>
                    <a:pt x="90" y="344"/>
                    <a:pt x="103" y="314"/>
                  </a:cubicBezTo>
                  <a:cubicBezTo>
                    <a:pt x="109" y="305"/>
                    <a:pt x="110" y="328"/>
                    <a:pt x="121" y="326"/>
                  </a:cubicBezTo>
                  <a:cubicBezTo>
                    <a:pt x="128" y="326"/>
                    <a:pt x="137" y="313"/>
                    <a:pt x="145" y="312"/>
                  </a:cubicBezTo>
                  <a:cubicBezTo>
                    <a:pt x="153" y="311"/>
                    <a:pt x="165" y="326"/>
                    <a:pt x="168" y="321"/>
                  </a:cubicBezTo>
                  <a:cubicBezTo>
                    <a:pt x="171" y="316"/>
                    <a:pt x="162" y="291"/>
                    <a:pt x="162" y="281"/>
                  </a:cubicBezTo>
                  <a:cubicBezTo>
                    <a:pt x="166" y="273"/>
                    <a:pt x="167" y="267"/>
                    <a:pt x="171" y="260"/>
                  </a:cubicBezTo>
                  <a:cubicBezTo>
                    <a:pt x="175" y="253"/>
                    <a:pt x="188" y="248"/>
                    <a:pt x="187" y="239"/>
                  </a:cubicBezTo>
                  <a:cubicBezTo>
                    <a:pt x="186" y="230"/>
                    <a:pt x="166" y="211"/>
                    <a:pt x="163" y="204"/>
                  </a:cubicBezTo>
                  <a:cubicBezTo>
                    <a:pt x="164" y="191"/>
                    <a:pt x="167" y="196"/>
                    <a:pt x="171" y="194"/>
                  </a:cubicBezTo>
                  <a:cubicBezTo>
                    <a:pt x="175" y="192"/>
                    <a:pt x="183" y="187"/>
                    <a:pt x="187" y="189"/>
                  </a:cubicBezTo>
                  <a:cubicBezTo>
                    <a:pt x="191" y="191"/>
                    <a:pt x="196" y="206"/>
                    <a:pt x="199" y="207"/>
                  </a:cubicBezTo>
                  <a:cubicBezTo>
                    <a:pt x="202" y="208"/>
                    <a:pt x="200" y="195"/>
                    <a:pt x="205" y="192"/>
                  </a:cubicBezTo>
                  <a:cubicBezTo>
                    <a:pt x="210" y="189"/>
                    <a:pt x="224" y="191"/>
                    <a:pt x="229" y="188"/>
                  </a:cubicBezTo>
                  <a:cubicBezTo>
                    <a:pt x="234" y="185"/>
                    <a:pt x="230" y="178"/>
                    <a:pt x="234" y="174"/>
                  </a:cubicBezTo>
                  <a:cubicBezTo>
                    <a:pt x="238" y="170"/>
                    <a:pt x="252" y="167"/>
                    <a:pt x="256" y="165"/>
                  </a:cubicBezTo>
                  <a:cubicBezTo>
                    <a:pt x="260" y="163"/>
                    <a:pt x="256" y="161"/>
                    <a:pt x="261" y="159"/>
                  </a:cubicBezTo>
                  <a:cubicBezTo>
                    <a:pt x="266" y="157"/>
                    <a:pt x="281" y="158"/>
                    <a:pt x="288" y="155"/>
                  </a:cubicBezTo>
                  <a:cubicBezTo>
                    <a:pt x="295" y="152"/>
                    <a:pt x="301" y="146"/>
                    <a:pt x="303" y="141"/>
                  </a:cubicBezTo>
                  <a:cubicBezTo>
                    <a:pt x="328" y="131"/>
                    <a:pt x="299" y="125"/>
                    <a:pt x="300" y="125"/>
                  </a:cubicBezTo>
                  <a:cubicBezTo>
                    <a:pt x="301" y="125"/>
                    <a:pt x="300" y="140"/>
                    <a:pt x="297" y="141"/>
                  </a:cubicBezTo>
                  <a:cubicBezTo>
                    <a:pt x="294" y="142"/>
                    <a:pt x="285" y="129"/>
                    <a:pt x="280" y="131"/>
                  </a:cubicBezTo>
                  <a:cubicBezTo>
                    <a:pt x="275" y="133"/>
                    <a:pt x="272" y="151"/>
                    <a:pt x="268" y="153"/>
                  </a:cubicBezTo>
                  <a:cubicBezTo>
                    <a:pt x="264" y="155"/>
                    <a:pt x="263" y="141"/>
                    <a:pt x="258" y="143"/>
                  </a:cubicBezTo>
                  <a:cubicBezTo>
                    <a:pt x="253" y="145"/>
                    <a:pt x="245" y="162"/>
                    <a:pt x="237" y="165"/>
                  </a:cubicBezTo>
                  <a:cubicBezTo>
                    <a:pt x="229" y="168"/>
                    <a:pt x="218" y="164"/>
                    <a:pt x="210" y="159"/>
                  </a:cubicBezTo>
                  <a:cubicBezTo>
                    <a:pt x="202" y="154"/>
                    <a:pt x="191" y="141"/>
                    <a:pt x="189" y="136"/>
                  </a:cubicBezTo>
                  <a:cubicBezTo>
                    <a:pt x="184" y="130"/>
                    <a:pt x="194" y="138"/>
                    <a:pt x="198" y="128"/>
                  </a:cubicBezTo>
                  <a:cubicBezTo>
                    <a:pt x="199" y="122"/>
                    <a:pt x="196" y="107"/>
                    <a:pt x="198" y="98"/>
                  </a:cubicBezTo>
                  <a:cubicBezTo>
                    <a:pt x="200" y="89"/>
                    <a:pt x="212" y="83"/>
                    <a:pt x="213" y="76"/>
                  </a:cubicBezTo>
                  <a:cubicBezTo>
                    <a:pt x="216" y="62"/>
                    <a:pt x="206" y="68"/>
                    <a:pt x="204" y="57"/>
                  </a:cubicBezTo>
                  <a:cubicBezTo>
                    <a:pt x="202" y="46"/>
                    <a:pt x="201" y="20"/>
                    <a:pt x="198" y="12"/>
                  </a:cubicBezTo>
                  <a:cubicBezTo>
                    <a:pt x="195" y="4"/>
                    <a:pt x="188" y="3"/>
                    <a:pt x="186" y="6"/>
                  </a:cubicBezTo>
                  <a:cubicBezTo>
                    <a:pt x="182" y="0"/>
                    <a:pt x="183" y="21"/>
                    <a:pt x="183" y="33"/>
                  </a:cubicBezTo>
                  <a:cubicBezTo>
                    <a:pt x="183" y="45"/>
                    <a:pt x="187" y="65"/>
                    <a:pt x="185" y="76"/>
                  </a:cubicBezTo>
                  <a:cubicBezTo>
                    <a:pt x="183" y="85"/>
                    <a:pt x="176" y="92"/>
                    <a:pt x="173" y="100"/>
                  </a:cubicBezTo>
                  <a:cubicBezTo>
                    <a:pt x="179" y="117"/>
                    <a:pt x="182" y="120"/>
                    <a:pt x="173" y="144"/>
                  </a:cubicBezTo>
                  <a:cubicBezTo>
                    <a:pt x="170" y="153"/>
                    <a:pt x="162" y="160"/>
                    <a:pt x="157" y="168"/>
                  </a:cubicBezTo>
                  <a:cubicBezTo>
                    <a:pt x="154" y="172"/>
                    <a:pt x="149" y="180"/>
                    <a:pt x="149" y="180"/>
                  </a:cubicBezTo>
                  <a:cubicBezTo>
                    <a:pt x="144" y="199"/>
                    <a:pt x="157" y="199"/>
                    <a:pt x="141" y="210"/>
                  </a:cubicBezTo>
                  <a:cubicBezTo>
                    <a:pt x="139" y="216"/>
                    <a:pt x="143" y="215"/>
                    <a:pt x="145" y="219"/>
                  </a:cubicBezTo>
                  <a:cubicBezTo>
                    <a:pt x="147" y="223"/>
                    <a:pt x="152" y="230"/>
                    <a:pt x="151" y="236"/>
                  </a:cubicBezTo>
                  <a:cubicBezTo>
                    <a:pt x="150" y="242"/>
                    <a:pt x="142" y="247"/>
                    <a:pt x="138" y="254"/>
                  </a:cubicBezTo>
                  <a:cubicBezTo>
                    <a:pt x="133" y="258"/>
                    <a:pt x="130" y="276"/>
                    <a:pt x="124" y="279"/>
                  </a:cubicBezTo>
                  <a:cubicBezTo>
                    <a:pt x="118" y="283"/>
                    <a:pt x="105" y="275"/>
                    <a:pt x="99" y="278"/>
                  </a:cubicBezTo>
                  <a:cubicBezTo>
                    <a:pt x="92" y="281"/>
                    <a:pt x="91" y="296"/>
                    <a:pt x="85" y="299"/>
                  </a:cubicBezTo>
                  <a:cubicBezTo>
                    <a:pt x="79" y="302"/>
                    <a:pt x="69" y="295"/>
                    <a:pt x="61" y="296"/>
                  </a:cubicBezTo>
                  <a:cubicBezTo>
                    <a:pt x="51" y="306"/>
                    <a:pt x="43" y="301"/>
                    <a:pt x="37" y="306"/>
                  </a:cubicBezTo>
                  <a:cubicBezTo>
                    <a:pt x="31" y="311"/>
                    <a:pt x="32" y="322"/>
                    <a:pt x="27" y="326"/>
                  </a:cubicBezTo>
                  <a:cubicBezTo>
                    <a:pt x="22" y="330"/>
                    <a:pt x="14" y="326"/>
                    <a:pt x="10" y="330"/>
                  </a:cubicBezTo>
                  <a:cubicBezTo>
                    <a:pt x="7" y="334"/>
                    <a:pt x="0" y="345"/>
                    <a:pt x="3" y="348"/>
                  </a:cubicBezTo>
                  <a:cubicBezTo>
                    <a:pt x="5" y="351"/>
                    <a:pt x="9" y="379"/>
                    <a:pt x="15" y="38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5" name="Freeform 66"/>
            <p:cNvSpPr/>
            <p:nvPr/>
          </p:nvSpPr>
          <p:spPr>
            <a:xfrm>
              <a:off x="0" y="662"/>
              <a:ext cx="987" cy="1183"/>
            </a:xfrm>
            <a:custGeom>
              <a:avLst/>
              <a:gdLst/>
              <a:ahLst/>
              <a:cxnLst>
                <a:cxn ang="0">
                  <a:pos x="380" y="4"/>
                </a:cxn>
                <a:cxn ang="0">
                  <a:pos x="305" y="4"/>
                </a:cxn>
                <a:cxn ang="0">
                  <a:pos x="229" y="28"/>
                </a:cxn>
                <a:cxn ang="0">
                  <a:pos x="173" y="20"/>
                </a:cxn>
                <a:cxn ang="0">
                  <a:pos x="136" y="58"/>
                </a:cxn>
                <a:cxn ang="0">
                  <a:pos x="95" y="141"/>
                </a:cxn>
                <a:cxn ang="0">
                  <a:pos x="47" y="177"/>
                </a:cxn>
                <a:cxn ang="0">
                  <a:pos x="10" y="252"/>
                </a:cxn>
                <a:cxn ang="0">
                  <a:pos x="11" y="346"/>
                </a:cxn>
                <a:cxn ang="0">
                  <a:pos x="58" y="453"/>
                </a:cxn>
                <a:cxn ang="0">
                  <a:pos x="115" y="513"/>
                </a:cxn>
                <a:cxn ang="0">
                  <a:pos x="188" y="514"/>
                </a:cxn>
                <a:cxn ang="0">
                  <a:pos x="238" y="519"/>
                </a:cxn>
                <a:cxn ang="0">
                  <a:pos x="321" y="496"/>
                </a:cxn>
                <a:cxn ang="0">
                  <a:pos x="374" y="531"/>
                </a:cxn>
                <a:cxn ang="0">
                  <a:pos x="388" y="574"/>
                </a:cxn>
                <a:cxn ang="0">
                  <a:pos x="403" y="657"/>
                </a:cxn>
                <a:cxn ang="0">
                  <a:pos x="425" y="704"/>
                </a:cxn>
                <a:cxn ang="0">
                  <a:pos x="436" y="753"/>
                </a:cxn>
                <a:cxn ang="0">
                  <a:pos x="425" y="832"/>
                </a:cxn>
                <a:cxn ang="0">
                  <a:pos x="449" y="936"/>
                </a:cxn>
                <a:cxn ang="0">
                  <a:pos x="455" y="988"/>
                </a:cxn>
                <a:cxn ang="0">
                  <a:pos x="497" y="1092"/>
                </a:cxn>
                <a:cxn ang="0">
                  <a:pos x="514" y="1123"/>
                </a:cxn>
                <a:cxn ang="0">
                  <a:pos x="529" y="1172"/>
                </a:cxn>
                <a:cxn ang="0">
                  <a:pos x="607" y="1161"/>
                </a:cxn>
                <a:cxn ang="0">
                  <a:pos x="688" y="1101"/>
                </a:cxn>
                <a:cxn ang="0">
                  <a:pos x="718" y="1023"/>
                </a:cxn>
                <a:cxn ang="0">
                  <a:pos x="758" y="966"/>
                </a:cxn>
                <a:cxn ang="0">
                  <a:pos x="758" y="921"/>
                </a:cxn>
                <a:cxn ang="0">
                  <a:pos x="805" y="882"/>
                </a:cxn>
                <a:cxn ang="0">
                  <a:pos x="832" y="844"/>
                </a:cxn>
                <a:cxn ang="0">
                  <a:pos x="811" y="750"/>
                </a:cxn>
                <a:cxn ang="0">
                  <a:pos x="802" y="706"/>
                </a:cxn>
                <a:cxn ang="0">
                  <a:pos x="835" y="642"/>
                </a:cxn>
                <a:cxn ang="0">
                  <a:pos x="899" y="568"/>
                </a:cxn>
                <a:cxn ang="0">
                  <a:pos x="947" y="513"/>
                </a:cxn>
                <a:cxn ang="0">
                  <a:pos x="973" y="459"/>
                </a:cxn>
                <a:cxn ang="0">
                  <a:pos x="979" y="406"/>
                </a:cxn>
                <a:cxn ang="0">
                  <a:pos x="947" y="418"/>
                </a:cxn>
                <a:cxn ang="0">
                  <a:pos x="887" y="435"/>
                </a:cxn>
                <a:cxn ang="0">
                  <a:pos x="883" y="418"/>
                </a:cxn>
                <a:cxn ang="0">
                  <a:pos x="842" y="372"/>
                </a:cxn>
                <a:cxn ang="0">
                  <a:pos x="814" y="315"/>
                </a:cxn>
                <a:cxn ang="0">
                  <a:pos x="779" y="286"/>
                </a:cxn>
                <a:cxn ang="0">
                  <a:pos x="751" y="202"/>
                </a:cxn>
                <a:cxn ang="0">
                  <a:pos x="721" y="108"/>
                </a:cxn>
                <a:cxn ang="0">
                  <a:pos x="668" y="97"/>
                </a:cxn>
                <a:cxn ang="0">
                  <a:pos x="614" y="85"/>
                </a:cxn>
                <a:cxn ang="0">
                  <a:pos x="561" y="64"/>
                </a:cxn>
                <a:cxn ang="0">
                  <a:pos x="539" y="88"/>
                </a:cxn>
                <a:cxn ang="0">
                  <a:pos x="508" y="96"/>
                </a:cxn>
                <a:cxn ang="0">
                  <a:pos x="454" y="64"/>
                </a:cxn>
                <a:cxn ang="0">
                  <a:pos x="410" y="31"/>
                </a:cxn>
              </a:cxnLst>
              <a:pathLst>
                <a:path w="987" h="1183">
                  <a:moveTo>
                    <a:pt x="401" y="3"/>
                  </a:moveTo>
                  <a:cubicBezTo>
                    <a:pt x="393" y="0"/>
                    <a:pt x="388" y="7"/>
                    <a:pt x="380" y="4"/>
                  </a:cubicBezTo>
                  <a:cubicBezTo>
                    <a:pt x="376" y="3"/>
                    <a:pt x="361" y="0"/>
                    <a:pt x="361" y="0"/>
                  </a:cubicBezTo>
                  <a:cubicBezTo>
                    <a:pt x="342" y="1"/>
                    <a:pt x="324" y="2"/>
                    <a:pt x="305" y="4"/>
                  </a:cubicBezTo>
                  <a:cubicBezTo>
                    <a:pt x="296" y="5"/>
                    <a:pt x="284" y="6"/>
                    <a:pt x="275" y="7"/>
                  </a:cubicBezTo>
                  <a:cubicBezTo>
                    <a:pt x="262" y="9"/>
                    <a:pt x="241" y="26"/>
                    <a:pt x="229" y="28"/>
                  </a:cubicBezTo>
                  <a:cubicBezTo>
                    <a:pt x="217" y="30"/>
                    <a:pt x="214" y="20"/>
                    <a:pt x="205" y="19"/>
                  </a:cubicBezTo>
                  <a:cubicBezTo>
                    <a:pt x="196" y="18"/>
                    <a:pt x="180" y="16"/>
                    <a:pt x="173" y="20"/>
                  </a:cubicBezTo>
                  <a:cubicBezTo>
                    <a:pt x="171" y="32"/>
                    <a:pt x="171" y="37"/>
                    <a:pt x="161" y="46"/>
                  </a:cubicBezTo>
                  <a:cubicBezTo>
                    <a:pt x="154" y="52"/>
                    <a:pt x="136" y="58"/>
                    <a:pt x="136" y="58"/>
                  </a:cubicBezTo>
                  <a:cubicBezTo>
                    <a:pt x="125" y="75"/>
                    <a:pt x="115" y="98"/>
                    <a:pt x="109" y="116"/>
                  </a:cubicBezTo>
                  <a:cubicBezTo>
                    <a:pt x="108" y="129"/>
                    <a:pt x="99" y="128"/>
                    <a:pt x="95" y="141"/>
                  </a:cubicBezTo>
                  <a:cubicBezTo>
                    <a:pt x="89" y="148"/>
                    <a:pt x="79" y="144"/>
                    <a:pt x="71" y="150"/>
                  </a:cubicBezTo>
                  <a:cubicBezTo>
                    <a:pt x="63" y="156"/>
                    <a:pt x="54" y="164"/>
                    <a:pt x="47" y="177"/>
                  </a:cubicBezTo>
                  <a:cubicBezTo>
                    <a:pt x="47" y="177"/>
                    <a:pt x="32" y="220"/>
                    <a:pt x="28" y="226"/>
                  </a:cubicBezTo>
                  <a:cubicBezTo>
                    <a:pt x="23" y="233"/>
                    <a:pt x="0" y="253"/>
                    <a:pt x="10" y="252"/>
                  </a:cubicBezTo>
                  <a:cubicBezTo>
                    <a:pt x="7" y="267"/>
                    <a:pt x="25" y="303"/>
                    <a:pt x="25" y="319"/>
                  </a:cubicBezTo>
                  <a:cubicBezTo>
                    <a:pt x="25" y="335"/>
                    <a:pt x="13" y="333"/>
                    <a:pt x="11" y="346"/>
                  </a:cubicBezTo>
                  <a:cubicBezTo>
                    <a:pt x="9" y="359"/>
                    <a:pt x="5" y="378"/>
                    <a:pt x="13" y="396"/>
                  </a:cubicBezTo>
                  <a:cubicBezTo>
                    <a:pt x="34" y="426"/>
                    <a:pt x="44" y="436"/>
                    <a:pt x="58" y="453"/>
                  </a:cubicBezTo>
                  <a:cubicBezTo>
                    <a:pt x="72" y="470"/>
                    <a:pt x="88" y="489"/>
                    <a:pt x="97" y="499"/>
                  </a:cubicBezTo>
                  <a:cubicBezTo>
                    <a:pt x="105" y="504"/>
                    <a:pt x="115" y="513"/>
                    <a:pt x="115" y="513"/>
                  </a:cubicBezTo>
                  <a:cubicBezTo>
                    <a:pt x="123" y="516"/>
                    <a:pt x="136" y="531"/>
                    <a:pt x="148" y="531"/>
                  </a:cubicBezTo>
                  <a:cubicBezTo>
                    <a:pt x="160" y="531"/>
                    <a:pt x="176" y="514"/>
                    <a:pt x="188" y="514"/>
                  </a:cubicBezTo>
                  <a:cubicBezTo>
                    <a:pt x="200" y="514"/>
                    <a:pt x="213" y="530"/>
                    <a:pt x="221" y="531"/>
                  </a:cubicBezTo>
                  <a:cubicBezTo>
                    <a:pt x="229" y="532"/>
                    <a:pt x="229" y="524"/>
                    <a:pt x="238" y="519"/>
                  </a:cubicBezTo>
                  <a:cubicBezTo>
                    <a:pt x="251" y="510"/>
                    <a:pt x="260" y="507"/>
                    <a:pt x="275" y="502"/>
                  </a:cubicBezTo>
                  <a:cubicBezTo>
                    <a:pt x="291" y="504"/>
                    <a:pt x="308" y="486"/>
                    <a:pt x="321" y="496"/>
                  </a:cubicBezTo>
                  <a:cubicBezTo>
                    <a:pt x="330" y="503"/>
                    <a:pt x="332" y="533"/>
                    <a:pt x="343" y="537"/>
                  </a:cubicBezTo>
                  <a:cubicBezTo>
                    <a:pt x="354" y="541"/>
                    <a:pt x="362" y="530"/>
                    <a:pt x="374" y="531"/>
                  </a:cubicBezTo>
                  <a:cubicBezTo>
                    <a:pt x="381" y="533"/>
                    <a:pt x="395" y="542"/>
                    <a:pt x="397" y="549"/>
                  </a:cubicBezTo>
                  <a:cubicBezTo>
                    <a:pt x="399" y="556"/>
                    <a:pt x="391" y="563"/>
                    <a:pt x="388" y="574"/>
                  </a:cubicBezTo>
                  <a:cubicBezTo>
                    <a:pt x="385" y="585"/>
                    <a:pt x="377" y="604"/>
                    <a:pt x="379" y="618"/>
                  </a:cubicBezTo>
                  <a:cubicBezTo>
                    <a:pt x="384" y="644"/>
                    <a:pt x="383" y="630"/>
                    <a:pt x="403" y="657"/>
                  </a:cubicBezTo>
                  <a:cubicBezTo>
                    <a:pt x="410" y="669"/>
                    <a:pt x="423" y="673"/>
                    <a:pt x="427" y="681"/>
                  </a:cubicBezTo>
                  <a:cubicBezTo>
                    <a:pt x="431" y="689"/>
                    <a:pt x="423" y="696"/>
                    <a:pt x="425" y="704"/>
                  </a:cubicBezTo>
                  <a:cubicBezTo>
                    <a:pt x="428" y="712"/>
                    <a:pt x="440" y="722"/>
                    <a:pt x="442" y="730"/>
                  </a:cubicBezTo>
                  <a:cubicBezTo>
                    <a:pt x="444" y="738"/>
                    <a:pt x="434" y="744"/>
                    <a:pt x="436" y="753"/>
                  </a:cubicBezTo>
                  <a:cubicBezTo>
                    <a:pt x="436" y="768"/>
                    <a:pt x="456" y="774"/>
                    <a:pt x="454" y="787"/>
                  </a:cubicBezTo>
                  <a:cubicBezTo>
                    <a:pt x="452" y="800"/>
                    <a:pt x="431" y="820"/>
                    <a:pt x="425" y="832"/>
                  </a:cubicBezTo>
                  <a:cubicBezTo>
                    <a:pt x="424" y="840"/>
                    <a:pt x="417" y="856"/>
                    <a:pt x="417" y="856"/>
                  </a:cubicBezTo>
                  <a:cubicBezTo>
                    <a:pt x="420" y="894"/>
                    <a:pt x="418" y="915"/>
                    <a:pt x="449" y="936"/>
                  </a:cubicBezTo>
                  <a:cubicBezTo>
                    <a:pt x="455" y="955"/>
                    <a:pt x="459" y="951"/>
                    <a:pt x="463" y="970"/>
                  </a:cubicBezTo>
                  <a:cubicBezTo>
                    <a:pt x="464" y="979"/>
                    <a:pt x="453" y="975"/>
                    <a:pt x="455" y="988"/>
                  </a:cubicBezTo>
                  <a:cubicBezTo>
                    <a:pt x="457" y="1001"/>
                    <a:pt x="466" y="1034"/>
                    <a:pt x="473" y="1051"/>
                  </a:cubicBezTo>
                  <a:cubicBezTo>
                    <a:pt x="482" y="1067"/>
                    <a:pt x="490" y="1072"/>
                    <a:pt x="497" y="1092"/>
                  </a:cubicBezTo>
                  <a:cubicBezTo>
                    <a:pt x="498" y="1096"/>
                    <a:pt x="501" y="1104"/>
                    <a:pt x="501" y="1104"/>
                  </a:cubicBezTo>
                  <a:cubicBezTo>
                    <a:pt x="502" y="1109"/>
                    <a:pt x="512" y="1117"/>
                    <a:pt x="514" y="1123"/>
                  </a:cubicBezTo>
                  <a:cubicBezTo>
                    <a:pt x="516" y="1129"/>
                    <a:pt x="509" y="1135"/>
                    <a:pt x="511" y="1143"/>
                  </a:cubicBezTo>
                  <a:cubicBezTo>
                    <a:pt x="513" y="1151"/>
                    <a:pt x="522" y="1169"/>
                    <a:pt x="529" y="1172"/>
                  </a:cubicBezTo>
                  <a:cubicBezTo>
                    <a:pt x="538" y="1183"/>
                    <a:pt x="538" y="1164"/>
                    <a:pt x="551" y="1162"/>
                  </a:cubicBezTo>
                  <a:cubicBezTo>
                    <a:pt x="564" y="1160"/>
                    <a:pt x="591" y="1164"/>
                    <a:pt x="607" y="1161"/>
                  </a:cubicBezTo>
                  <a:cubicBezTo>
                    <a:pt x="615" y="1157"/>
                    <a:pt x="636" y="1149"/>
                    <a:pt x="646" y="1146"/>
                  </a:cubicBezTo>
                  <a:cubicBezTo>
                    <a:pt x="665" y="1133"/>
                    <a:pt x="668" y="1120"/>
                    <a:pt x="688" y="1101"/>
                  </a:cubicBezTo>
                  <a:cubicBezTo>
                    <a:pt x="698" y="1089"/>
                    <a:pt x="717" y="1057"/>
                    <a:pt x="722" y="1044"/>
                  </a:cubicBezTo>
                  <a:cubicBezTo>
                    <a:pt x="727" y="1031"/>
                    <a:pt x="713" y="1030"/>
                    <a:pt x="718" y="1023"/>
                  </a:cubicBezTo>
                  <a:cubicBezTo>
                    <a:pt x="725" y="1006"/>
                    <a:pt x="747" y="1012"/>
                    <a:pt x="754" y="1003"/>
                  </a:cubicBezTo>
                  <a:cubicBezTo>
                    <a:pt x="761" y="994"/>
                    <a:pt x="760" y="977"/>
                    <a:pt x="758" y="966"/>
                  </a:cubicBezTo>
                  <a:cubicBezTo>
                    <a:pt x="756" y="955"/>
                    <a:pt x="740" y="946"/>
                    <a:pt x="740" y="939"/>
                  </a:cubicBezTo>
                  <a:cubicBezTo>
                    <a:pt x="740" y="932"/>
                    <a:pt x="751" y="928"/>
                    <a:pt x="758" y="921"/>
                  </a:cubicBezTo>
                  <a:cubicBezTo>
                    <a:pt x="762" y="907"/>
                    <a:pt x="774" y="905"/>
                    <a:pt x="784" y="894"/>
                  </a:cubicBezTo>
                  <a:cubicBezTo>
                    <a:pt x="792" y="886"/>
                    <a:pt x="805" y="882"/>
                    <a:pt x="805" y="882"/>
                  </a:cubicBezTo>
                  <a:cubicBezTo>
                    <a:pt x="810" y="877"/>
                    <a:pt x="815" y="870"/>
                    <a:pt x="820" y="864"/>
                  </a:cubicBezTo>
                  <a:cubicBezTo>
                    <a:pt x="825" y="858"/>
                    <a:pt x="831" y="858"/>
                    <a:pt x="832" y="844"/>
                  </a:cubicBezTo>
                  <a:cubicBezTo>
                    <a:pt x="833" y="830"/>
                    <a:pt x="829" y="796"/>
                    <a:pt x="826" y="780"/>
                  </a:cubicBezTo>
                  <a:cubicBezTo>
                    <a:pt x="823" y="764"/>
                    <a:pt x="812" y="760"/>
                    <a:pt x="811" y="750"/>
                  </a:cubicBezTo>
                  <a:cubicBezTo>
                    <a:pt x="810" y="740"/>
                    <a:pt x="819" y="728"/>
                    <a:pt x="818" y="721"/>
                  </a:cubicBezTo>
                  <a:cubicBezTo>
                    <a:pt x="817" y="714"/>
                    <a:pt x="802" y="714"/>
                    <a:pt x="802" y="706"/>
                  </a:cubicBezTo>
                  <a:cubicBezTo>
                    <a:pt x="803" y="675"/>
                    <a:pt x="810" y="683"/>
                    <a:pt x="815" y="672"/>
                  </a:cubicBezTo>
                  <a:cubicBezTo>
                    <a:pt x="820" y="661"/>
                    <a:pt x="827" y="654"/>
                    <a:pt x="835" y="642"/>
                  </a:cubicBezTo>
                  <a:cubicBezTo>
                    <a:pt x="846" y="626"/>
                    <a:pt x="860" y="616"/>
                    <a:pt x="866" y="597"/>
                  </a:cubicBezTo>
                  <a:cubicBezTo>
                    <a:pt x="875" y="584"/>
                    <a:pt x="888" y="578"/>
                    <a:pt x="899" y="568"/>
                  </a:cubicBezTo>
                  <a:cubicBezTo>
                    <a:pt x="910" y="558"/>
                    <a:pt x="926" y="546"/>
                    <a:pt x="934" y="537"/>
                  </a:cubicBezTo>
                  <a:cubicBezTo>
                    <a:pt x="944" y="524"/>
                    <a:pt x="943" y="522"/>
                    <a:pt x="947" y="513"/>
                  </a:cubicBezTo>
                  <a:cubicBezTo>
                    <a:pt x="951" y="504"/>
                    <a:pt x="955" y="492"/>
                    <a:pt x="959" y="483"/>
                  </a:cubicBezTo>
                  <a:cubicBezTo>
                    <a:pt x="963" y="480"/>
                    <a:pt x="973" y="459"/>
                    <a:pt x="973" y="459"/>
                  </a:cubicBezTo>
                  <a:cubicBezTo>
                    <a:pt x="976" y="453"/>
                    <a:pt x="985" y="435"/>
                    <a:pt x="986" y="426"/>
                  </a:cubicBezTo>
                  <a:cubicBezTo>
                    <a:pt x="987" y="417"/>
                    <a:pt x="983" y="406"/>
                    <a:pt x="979" y="406"/>
                  </a:cubicBezTo>
                  <a:cubicBezTo>
                    <a:pt x="975" y="406"/>
                    <a:pt x="969" y="422"/>
                    <a:pt x="964" y="424"/>
                  </a:cubicBezTo>
                  <a:cubicBezTo>
                    <a:pt x="959" y="426"/>
                    <a:pt x="955" y="417"/>
                    <a:pt x="947" y="418"/>
                  </a:cubicBezTo>
                  <a:cubicBezTo>
                    <a:pt x="939" y="419"/>
                    <a:pt x="927" y="426"/>
                    <a:pt x="917" y="429"/>
                  </a:cubicBezTo>
                  <a:cubicBezTo>
                    <a:pt x="907" y="432"/>
                    <a:pt x="893" y="437"/>
                    <a:pt x="887" y="435"/>
                  </a:cubicBezTo>
                  <a:cubicBezTo>
                    <a:pt x="881" y="433"/>
                    <a:pt x="881" y="420"/>
                    <a:pt x="880" y="417"/>
                  </a:cubicBezTo>
                  <a:cubicBezTo>
                    <a:pt x="879" y="414"/>
                    <a:pt x="886" y="423"/>
                    <a:pt x="883" y="418"/>
                  </a:cubicBezTo>
                  <a:cubicBezTo>
                    <a:pt x="863" y="407"/>
                    <a:pt x="867" y="396"/>
                    <a:pt x="860" y="388"/>
                  </a:cubicBezTo>
                  <a:cubicBezTo>
                    <a:pt x="853" y="380"/>
                    <a:pt x="850" y="379"/>
                    <a:pt x="842" y="372"/>
                  </a:cubicBezTo>
                  <a:cubicBezTo>
                    <a:pt x="836" y="359"/>
                    <a:pt x="817" y="352"/>
                    <a:pt x="812" y="343"/>
                  </a:cubicBezTo>
                  <a:cubicBezTo>
                    <a:pt x="807" y="334"/>
                    <a:pt x="817" y="321"/>
                    <a:pt x="814" y="315"/>
                  </a:cubicBezTo>
                  <a:cubicBezTo>
                    <a:pt x="811" y="309"/>
                    <a:pt x="799" y="309"/>
                    <a:pt x="793" y="304"/>
                  </a:cubicBezTo>
                  <a:cubicBezTo>
                    <a:pt x="785" y="296"/>
                    <a:pt x="779" y="286"/>
                    <a:pt x="779" y="286"/>
                  </a:cubicBezTo>
                  <a:cubicBezTo>
                    <a:pt x="775" y="277"/>
                    <a:pt x="784" y="267"/>
                    <a:pt x="779" y="253"/>
                  </a:cubicBezTo>
                  <a:cubicBezTo>
                    <a:pt x="774" y="239"/>
                    <a:pt x="762" y="224"/>
                    <a:pt x="751" y="202"/>
                  </a:cubicBezTo>
                  <a:cubicBezTo>
                    <a:pt x="752" y="174"/>
                    <a:pt x="710" y="148"/>
                    <a:pt x="713" y="120"/>
                  </a:cubicBezTo>
                  <a:cubicBezTo>
                    <a:pt x="714" y="115"/>
                    <a:pt x="722" y="113"/>
                    <a:pt x="721" y="108"/>
                  </a:cubicBezTo>
                  <a:cubicBezTo>
                    <a:pt x="719" y="100"/>
                    <a:pt x="696" y="88"/>
                    <a:pt x="694" y="88"/>
                  </a:cubicBezTo>
                  <a:cubicBezTo>
                    <a:pt x="684" y="85"/>
                    <a:pt x="680" y="96"/>
                    <a:pt x="668" y="97"/>
                  </a:cubicBezTo>
                  <a:cubicBezTo>
                    <a:pt x="658" y="97"/>
                    <a:pt x="641" y="89"/>
                    <a:pt x="632" y="87"/>
                  </a:cubicBezTo>
                  <a:cubicBezTo>
                    <a:pt x="623" y="85"/>
                    <a:pt x="622" y="87"/>
                    <a:pt x="614" y="85"/>
                  </a:cubicBezTo>
                  <a:cubicBezTo>
                    <a:pt x="596" y="82"/>
                    <a:pt x="592" y="75"/>
                    <a:pt x="583" y="72"/>
                  </a:cubicBezTo>
                  <a:cubicBezTo>
                    <a:pt x="574" y="69"/>
                    <a:pt x="568" y="64"/>
                    <a:pt x="561" y="64"/>
                  </a:cubicBezTo>
                  <a:cubicBezTo>
                    <a:pt x="547" y="61"/>
                    <a:pt x="546" y="71"/>
                    <a:pt x="542" y="75"/>
                  </a:cubicBezTo>
                  <a:cubicBezTo>
                    <a:pt x="540" y="77"/>
                    <a:pt x="541" y="82"/>
                    <a:pt x="539" y="88"/>
                  </a:cubicBezTo>
                  <a:cubicBezTo>
                    <a:pt x="537" y="94"/>
                    <a:pt x="535" y="108"/>
                    <a:pt x="530" y="109"/>
                  </a:cubicBezTo>
                  <a:cubicBezTo>
                    <a:pt x="525" y="110"/>
                    <a:pt x="514" y="99"/>
                    <a:pt x="508" y="96"/>
                  </a:cubicBezTo>
                  <a:cubicBezTo>
                    <a:pt x="502" y="93"/>
                    <a:pt x="500" y="98"/>
                    <a:pt x="491" y="93"/>
                  </a:cubicBezTo>
                  <a:cubicBezTo>
                    <a:pt x="477" y="94"/>
                    <a:pt x="468" y="69"/>
                    <a:pt x="454" y="64"/>
                  </a:cubicBezTo>
                  <a:cubicBezTo>
                    <a:pt x="440" y="59"/>
                    <a:pt x="416" y="66"/>
                    <a:pt x="409" y="61"/>
                  </a:cubicBezTo>
                  <a:cubicBezTo>
                    <a:pt x="390" y="51"/>
                    <a:pt x="411" y="41"/>
                    <a:pt x="410" y="31"/>
                  </a:cubicBezTo>
                  <a:cubicBezTo>
                    <a:pt x="409" y="21"/>
                    <a:pt x="403" y="9"/>
                    <a:pt x="401" y="3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6" name="Freeform 67"/>
            <p:cNvSpPr/>
            <p:nvPr/>
          </p:nvSpPr>
          <p:spPr>
            <a:xfrm>
              <a:off x="1847" y="1434"/>
              <a:ext cx="594" cy="466"/>
            </a:xfrm>
            <a:custGeom>
              <a:avLst/>
              <a:gdLst/>
              <a:ahLst/>
              <a:cxnLst>
                <a:cxn ang="0">
                  <a:pos x="327" y="30"/>
                </a:cxn>
                <a:cxn ang="0">
                  <a:pos x="294" y="33"/>
                </a:cxn>
                <a:cxn ang="0">
                  <a:pos x="272" y="27"/>
                </a:cxn>
                <a:cxn ang="0">
                  <a:pos x="258" y="5"/>
                </a:cxn>
                <a:cxn ang="0">
                  <a:pos x="249" y="44"/>
                </a:cxn>
                <a:cxn ang="0">
                  <a:pos x="213" y="51"/>
                </a:cxn>
                <a:cxn ang="0">
                  <a:pos x="173" y="93"/>
                </a:cxn>
                <a:cxn ang="0">
                  <a:pos x="150" y="102"/>
                </a:cxn>
                <a:cxn ang="0">
                  <a:pos x="143" y="129"/>
                </a:cxn>
                <a:cxn ang="0">
                  <a:pos x="89" y="161"/>
                </a:cxn>
                <a:cxn ang="0">
                  <a:pos x="48" y="179"/>
                </a:cxn>
                <a:cxn ang="0">
                  <a:pos x="33" y="258"/>
                </a:cxn>
                <a:cxn ang="0">
                  <a:pos x="38" y="302"/>
                </a:cxn>
                <a:cxn ang="0">
                  <a:pos x="56" y="359"/>
                </a:cxn>
                <a:cxn ang="0">
                  <a:pos x="72" y="406"/>
                </a:cxn>
                <a:cxn ang="0">
                  <a:pos x="155" y="392"/>
                </a:cxn>
                <a:cxn ang="0">
                  <a:pos x="179" y="369"/>
                </a:cxn>
                <a:cxn ang="0">
                  <a:pos x="222" y="362"/>
                </a:cxn>
                <a:cxn ang="0">
                  <a:pos x="270" y="344"/>
                </a:cxn>
                <a:cxn ang="0">
                  <a:pos x="326" y="398"/>
                </a:cxn>
                <a:cxn ang="0">
                  <a:pos x="350" y="387"/>
                </a:cxn>
                <a:cxn ang="0">
                  <a:pos x="372" y="369"/>
                </a:cxn>
                <a:cxn ang="0">
                  <a:pos x="348" y="413"/>
                </a:cxn>
                <a:cxn ang="0">
                  <a:pos x="368" y="417"/>
                </a:cxn>
                <a:cxn ang="0">
                  <a:pos x="378" y="414"/>
                </a:cxn>
                <a:cxn ang="0">
                  <a:pos x="407" y="455"/>
                </a:cxn>
                <a:cxn ang="0">
                  <a:pos x="464" y="449"/>
                </a:cxn>
                <a:cxn ang="0">
                  <a:pos x="507" y="447"/>
                </a:cxn>
                <a:cxn ang="0">
                  <a:pos x="545" y="440"/>
                </a:cxn>
                <a:cxn ang="0">
                  <a:pos x="552" y="394"/>
                </a:cxn>
                <a:cxn ang="0">
                  <a:pos x="575" y="356"/>
                </a:cxn>
                <a:cxn ang="0">
                  <a:pos x="588" y="306"/>
                </a:cxn>
                <a:cxn ang="0">
                  <a:pos x="585" y="249"/>
                </a:cxn>
                <a:cxn ang="0">
                  <a:pos x="546" y="197"/>
                </a:cxn>
                <a:cxn ang="0">
                  <a:pos x="524" y="174"/>
                </a:cxn>
                <a:cxn ang="0">
                  <a:pos x="479" y="107"/>
                </a:cxn>
                <a:cxn ang="0">
                  <a:pos x="450" y="62"/>
                </a:cxn>
                <a:cxn ang="0">
                  <a:pos x="404" y="118"/>
                </a:cxn>
                <a:cxn ang="0">
                  <a:pos x="368" y="99"/>
                </a:cxn>
                <a:cxn ang="0">
                  <a:pos x="336" y="68"/>
                </a:cxn>
              </a:cxnLst>
              <a:pathLst>
                <a:path w="594" h="466">
                  <a:moveTo>
                    <a:pt x="353" y="30"/>
                  </a:moveTo>
                  <a:cubicBezTo>
                    <a:pt x="352" y="25"/>
                    <a:pt x="337" y="27"/>
                    <a:pt x="327" y="30"/>
                  </a:cubicBezTo>
                  <a:cubicBezTo>
                    <a:pt x="318" y="26"/>
                    <a:pt x="301" y="9"/>
                    <a:pt x="296" y="9"/>
                  </a:cubicBezTo>
                  <a:cubicBezTo>
                    <a:pt x="291" y="9"/>
                    <a:pt x="296" y="30"/>
                    <a:pt x="294" y="33"/>
                  </a:cubicBezTo>
                  <a:cubicBezTo>
                    <a:pt x="291" y="40"/>
                    <a:pt x="289" y="21"/>
                    <a:pt x="281" y="29"/>
                  </a:cubicBezTo>
                  <a:cubicBezTo>
                    <a:pt x="277" y="28"/>
                    <a:pt x="273" y="30"/>
                    <a:pt x="272" y="27"/>
                  </a:cubicBezTo>
                  <a:cubicBezTo>
                    <a:pt x="271" y="24"/>
                    <a:pt x="278" y="13"/>
                    <a:pt x="276" y="9"/>
                  </a:cubicBezTo>
                  <a:cubicBezTo>
                    <a:pt x="274" y="5"/>
                    <a:pt x="260" y="0"/>
                    <a:pt x="258" y="5"/>
                  </a:cubicBezTo>
                  <a:cubicBezTo>
                    <a:pt x="256" y="10"/>
                    <a:pt x="267" y="32"/>
                    <a:pt x="266" y="38"/>
                  </a:cubicBezTo>
                  <a:cubicBezTo>
                    <a:pt x="265" y="44"/>
                    <a:pt x="252" y="38"/>
                    <a:pt x="249" y="44"/>
                  </a:cubicBezTo>
                  <a:cubicBezTo>
                    <a:pt x="246" y="50"/>
                    <a:pt x="251" y="74"/>
                    <a:pt x="245" y="75"/>
                  </a:cubicBezTo>
                  <a:cubicBezTo>
                    <a:pt x="240" y="80"/>
                    <a:pt x="219" y="50"/>
                    <a:pt x="213" y="51"/>
                  </a:cubicBezTo>
                  <a:cubicBezTo>
                    <a:pt x="204" y="50"/>
                    <a:pt x="196" y="61"/>
                    <a:pt x="189" y="68"/>
                  </a:cubicBezTo>
                  <a:cubicBezTo>
                    <a:pt x="182" y="78"/>
                    <a:pt x="182" y="85"/>
                    <a:pt x="173" y="93"/>
                  </a:cubicBezTo>
                  <a:cubicBezTo>
                    <a:pt x="169" y="100"/>
                    <a:pt x="171" y="118"/>
                    <a:pt x="167" y="120"/>
                  </a:cubicBezTo>
                  <a:cubicBezTo>
                    <a:pt x="163" y="122"/>
                    <a:pt x="154" y="103"/>
                    <a:pt x="150" y="102"/>
                  </a:cubicBezTo>
                  <a:cubicBezTo>
                    <a:pt x="146" y="101"/>
                    <a:pt x="141" y="107"/>
                    <a:pt x="140" y="111"/>
                  </a:cubicBezTo>
                  <a:cubicBezTo>
                    <a:pt x="139" y="115"/>
                    <a:pt x="145" y="123"/>
                    <a:pt x="143" y="129"/>
                  </a:cubicBezTo>
                  <a:cubicBezTo>
                    <a:pt x="133" y="132"/>
                    <a:pt x="134" y="144"/>
                    <a:pt x="126" y="150"/>
                  </a:cubicBezTo>
                  <a:cubicBezTo>
                    <a:pt x="117" y="155"/>
                    <a:pt x="100" y="159"/>
                    <a:pt x="89" y="161"/>
                  </a:cubicBezTo>
                  <a:cubicBezTo>
                    <a:pt x="79" y="164"/>
                    <a:pt x="67" y="161"/>
                    <a:pt x="60" y="164"/>
                  </a:cubicBezTo>
                  <a:cubicBezTo>
                    <a:pt x="53" y="167"/>
                    <a:pt x="53" y="174"/>
                    <a:pt x="48" y="179"/>
                  </a:cubicBezTo>
                  <a:cubicBezTo>
                    <a:pt x="43" y="184"/>
                    <a:pt x="31" y="179"/>
                    <a:pt x="29" y="192"/>
                  </a:cubicBezTo>
                  <a:cubicBezTo>
                    <a:pt x="0" y="212"/>
                    <a:pt x="15" y="231"/>
                    <a:pt x="33" y="258"/>
                  </a:cubicBezTo>
                  <a:cubicBezTo>
                    <a:pt x="38" y="266"/>
                    <a:pt x="18" y="266"/>
                    <a:pt x="18" y="266"/>
                  </a:cubicBezTo>
                  <a:cubicBezTo>
                    <a:pt x="18" y="274"/>
                    <a:pt x="34" y="292"/>
                    <a:pt x="38" y="302"/>
                  </a:cubicBezTo>
                  <a:cubicBezTo>
                    <a:pt x="42" y="312"/>
                    <a:pt x="38" y="317"/>
                    <a:pt x="41" y="326"/>
                  </a:cubicBezTo>
                  <a:cubicBezTo>
                    <a:pt x="44" y="335"/>
                    <a:pt x="56" y="349"/>
                    <a:pt x="56" y="359"/>
                  </a:cubicBezTo>
                  <a:cubicBezTo>
                    <a:pt x="56" y="369"/>
                    <a:pt x="38" y="378"/>
                    <a:pt x="41" y="386"/>
                  </a:cubicBezTo>
                  <a:cubicBezTo>
                    <a:pt x="44" y="394"/>
                    <a:pt x="59" y="406"/>
                    <a:pt x="72" y="406"/>
                  </a:cubicBezTo>
                  <a:cubicBezTo>
                    <a:pt x="86" y="405"/>
                    <a:pt x="102" y="389"/>
                    <a:pt x="117" y="384"/>
                  </a:cubicBezTo>
                  <a:cubicBezTo>
                    <a:pt x="131" y="382"/>
                    <a:pt x="146" y="392"/>
                    <a:pt x="155" y="392"/>
                  </a:cubicBezTo>
                  <a:cubicBezTo>
                    <a:pt x="164" y="392"/>
                    <a:pt x="167" y="388"/>
                    <a:pt x="171" y="384"/>
                  </a:cubicBezTo>
                  <a:cubicBezTo>
                    <a:pt x="175" y="380"/>
                    <a:pt x="174" y="374"/>
                    <a:pt x="179" y="369"/>
                  </a:cubicBezTo>
                  <a:cubicBezTo>
                    <a:pt x="184" y="366"/>
                    <a:pt x="185" y="356"/>
                    <a:pt x="201" y="356"/>
                  </a:cubicBezTo>
                  <a:cubicBezTo>
                    <a:pt x="208" y="355"/>
                    <a:pt x="216" y="363"/>
                    <a:pt x="222" y="362"/>
                  </a:cubicBezTo>
                  <a:cubicBezTo>
                    <a:pt x="228" y="361"/>
                    <a:pt x="228" y="351"/>
                    <a:pt x="236" y="348"/>
                  </a:cubicBezTo>
                  <a:cubicBezTo>
                    <a:pt x="244" y="345"/>
                    <a:pt x="256" y="340"/>
                    <a:pt x="270" y="344"/>
                  </a:cubicBezTo>
                  <a:cubicBezTo>
                    <a:pt x="311" y="356"/>
                    <a:pt x="295" y="356"/>
                    <a:pt x="318" y="374"/>
                  </a:cubicBezTo>
                  <a:cubicBezTo>
                    <a:pt x="328" y="381"/>
                    <a:pt x="323" y="394"/>
                    <a:pt x="326" y="398"/>
                  </a:cubicBezTo>
                  <a:cubicBezTo>
                    <a:pt x="330" y="402"/>
                    <a:pt x="338" y="400"/>
                    <a:pt x="342" y="398"/>
                  </a:cubicBezTo>
                  <a:cubicBezTo>
                    <a:pt x="345" y="396"/>
                    <a:pt x="346" y="393"/>
                    <a:pt x="350" y="387"/>
                  </a:cubicBezTo>
                  <a:cubicBezTo>
                    <a:pt x="354" y="381"/>
                    <a:pt x="362" y="365"/>
                    <a:pt x="366" y="362"/>
                  </a:cubicBezTo>
                  <a:cubicBezTo>
                    <a:pt x="370" y="359"/>
                    <a:pt x="373" y="364"/>
                    <a:pt x="372" y="369"/>
                  </a:cubicBezTo>
                  <a:cubicBezTo>
                    <a:pt x="371" y="374"/>
                    <a:pt x="366" y="386"/>
                    <a:pt x="362" y="393"/>
                  </a:cubicBezTo>
                  <a:cubicBezTo>
                    <a:pt x="358" y="400"/>
                    <a:pt x="349" y="408"/>
                    <a:pt x="348" y="413"/>
                  </a:cubicBezTo>
                  <a:cubicBezTo>
                    <a:pt x="347" y="418"/>
                    <a:pt x="354" y="424"/>
                    <a:pt x="357" y="425"/>
                  </a:cubicBezTo>
                  <a:cubicBezTo>
                    <a:pt x="360" y="426"/>
                    <a:pt x="366" y="422"/>
                    <a:pt x="368" y="417"/>
                  </a:cubicBezTo>
                  <a:cubicBezTo>
                    <a:pt x="370" y="412"/>
                    <a:pt x="369" y="394"/>
                    <a:pt x="371" y="393"/>
                  </a:cubicBezTo>
                  <a:cubicBezTo>
                    <a:pt x="373" y="392"/>
                    <a:pt x="374" y="407"/>
                    <a:pt x="378" y="414"/>
                  </a:cubicBezTo>
                  <a:cubicBezTo>
                    <a:pt x="382" y="426"/>
                    <a:pt x="390" y="414"/>
                    <a:pt x="393" y="435"/>
                  </a:cubicBezTo>
                  <a:cubicBezTo>
                    <a:pt x="397" y="443"/>
                    <a:pt x="400" y="450"/>
                    <a:pt x="407" y="455"/>
                  </a:cubicBezTo>
                  <a:cubicBezTo>
                    <a:pt x="418" y="461"/>
                    <a:pt x="438" y="466"/>
                    <a:pt x="447" y="465"/>
                  </a:cubicBezTo>
                  <a:cubicBezTo>
                    <a:pt x="456" y="464"/>
                    <a:pt x="457" y="449"/>
                    <a:pt x="464" y="449"/>
                  </a:cubicBezTo>
                  <a:cubicBezTo>
                    <a:pt x="471" y="449"/>
                    <a:pt x="482" y="465"/>
                    <a:pt x="489" y="465"/>
                  </a:cubicBezTo>
                  <a:cubicBezTo>
                    <a:pt x="496" y="465"/>
                    <a:pt x="500" y="450"/>
                    <a:pt x="507" y="447"/>
                  </a:cubicBezTo>
                  <a:cubicBezTo>
                    <a:pt x="514" y="444"/>
                    <a:pt x="527" y="450"/>
                    <a:pt x="533" y="449"/>
                  </a:cubicBezTo>
                  <a:cubicBezTo>
                    <a:pt x="538" y="447"/>
                    <a:pt x="544" y="445"/>
                    <a:pt x="545" y="440"/>
                  </a:cubicBezTo>
                  <a:cubicBezTo>
                    <a:pt x="546" y="435"/>
                    <a:pt x="541" y="427"/>
                    <a:pt x="542" y="419"/>
                  </a:cubicBezTo>
                  <a:cubicBezTo>
                    <a:pt x="543" y="411"/>
                    <a:pt x="549" y="402"/>
                    <a:pt x="552" y="394"/>
                  </a:cubicBezTo>
                  <a:cubicBezTo>
                    <a:pt x="555" y="386"/>
                    <a:pt x="556" y="374"/>
                    <a:pt x="560" y="368"/>
                  </a:cubicBezTo>
                  <a:cubicBezTo>
                    <a:pt x="564" y="362"/>
                    <a:pt x="571" y="361"/>
                    <a:pt x="575" y="356"/>
                  </a:cubicBezTo>
                  <a:cubicBezTo>
                    <a:pt x="578" y="350"/>
                    <a:pt x="585" y="343"/>
                    <a:pt x="587" y="335"/>
                  </a:cubicBezTo>
                  <a:cubicBezTo>
                    <a:pt x="589" y="327"/>
                    <a:pt x="587" y="312"/>
                    <a:pt x="588" y="306"/>
                  </a:cubicBezTo>
                  <a:cubicBezTo>
                    <a:pt x="588" y="299"/>
                    <a:pt x="594" y="304"/>
                    <a:pt x="593" y="296"/>
                  </a:cubicBezTo>
                  <a:cubicBezTo>
                    <a:pt x="593" y="287"/>
                    <a:pt x="590" y="260"/>
                    <a:pt x="585" y="249"/>
                  </a:cubicBezTo>
                  <a:cubicBezTo>
                    <a:pt x="578" y="242"/>
                    <a:pt x="563" y="228"/>
                    <a:pt x="563" y="228"/>
                  </a:cubicBezTo>
                  <a:cubicBezTo>
                    <a:pt x="556" y="222"/>
                    <a:pt x="556" y="204"/>
                    <a:pt x="546" y="197"/>
                  </a:cubicBezTo>
                  <a:cubicBezTo>
                    <a:pt x="542" y="192"/>
                    <a:pt x="541" y="204"/>
                    <a:pt x="537" y="200"/>
                  </a:cubicBezTo>
                  <a:cubicBezTo>
                    <a:pt x="533" y="196"/>
                    <a:pt x="532" y="184"/>
                    <a:pt x="524" y="174"/>
                  </a:cubicBezTo>
                  <a:cubicBezTo>
                    <a:pt x="505" y="146"/>
                    <a:pt x="521" y="156"/>
                    <a:pt x="491" y="143"/>
                  </a:cubicBezTo>
                  <a:cubicBezTo>
                    <a:pt x="482" y="129"/>
                    <a:pt x="491" y="119"/>
                    <a:pt x="479" y="107"/>
                  </a:cubicBezTo>
                  <a:cubicBezTo>
                    <a:pt x="475" y="97"/>
                    <a:pt x="479" y="76"/>
                    <a:pt x="474" y="69"/>
                  </a:cubicBezTo>
                  <a:cubicBezTo>
                    <a:pt x="469" y="62"/>
                    <a:pt x="456" y="72"/>
                    <a:pt x="450" y="62"/>
                  </a:cubicBezTo>
                  <a:cubicBezTo>
                    <a:pt x="444" y="52"/>
                    <a:pt x="446" y="0"/>
                    <a:pt x="438" y="9"/>
                  </a:cubicBezTo>
                  <a:cubicBezTo>
                    <a:pt x="404" y="20"/>
                    <a:pt x="433" y="89"/>
                    <a:pt x="404" y="118"/>
                  </a:cubicBezTo>
                  <a:cubicBezTo>
                    <a:pt x="394" y="134"/>
                    <a:pt x="392" y="104"/>
                    <a:pt x="383" y="98"/>
                  </a:cubicBezTo>
                  <a:cubicBezTo>
                    <a:pt x="377" y="95"/>
                    <a:pt x="374" y="102"/>
                    <a:pt x="368" y="99"/>
                  </a:cubicBezTo>
                  <a:cubicBezTo>
                    <a:pt x="362" y="96"/>
                    <a:pt x="353" y="87"/>
                    <a:pt x="348" y="82"/>
                  </a:cubicBezTo>
                  <a:cubicBezTo>
                    <a:pt x="346" y="79"/>
                    <a:pt x="334" y="74"/>
                    <a:pt x="336" y="68"/>
                  </a:cubicBezTo>
                  <a:cubicBezTo>
                    <a:pt x="340" y="55"/>
                    <a:pt x="366" y="17"/>
                    <a:pt x="353" y="3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7" name="Freeform 68"/>
            <p:cNvSpPr/>
            <p:nvPr/>
          </p:nvSpPr>
          <p:spPr>
            <a:xfrm>
              <a:off x="2974" y="52"/>
              <a:ext cx="1922" cy="2120"/>
            </a:xfrm>
            <a:custGeom>
              <a:avLst/>
              <a:gdLst/>
              <a:ahLst/>
              <a:cxnLst>
                <a:cxn ang="0">
                  <a:pos x="11" y="144"/>
                </a:cxn>
                <a:cxn ang="0">
                  <a:pos x="43" y="250"/>
                </a:cxn>
                <a:cxn ang="0">
                  <a:pos x="145" y="276"/>
                </a:cxn>
                <a:cxn ang="0">
                  <a:pos x="149" y="312"/>
                </a:cxn>
                <a:cxn ang="0">
                  <a:pos x="213" y="254"/>
                </a:cxn>
                <a:cxn ang="0">
                  <a:pos x="399" y="252"/>
                </a:cxn>
                <a:cxn ang="0">
                  <a:pos x="539" y="336"/>
                </a:cxn>
                <a:cxn ang="0">
                  <a:pos x="635" y="550"/>
                </a:cxn>
                <a:cxn ang="0">
                  <a:pos x="763" y="750"/>
                </a:cxn>
                <a:cxn ang="0">
                  <a:pos x="791" y="742"/>
                </a:cxn>
                <a:cxn ang="0">
                  <a:pos x="889" y="844"/>
                </a:cxn>
                <a:cxn ang="0">
                  <a:pos x="1061" y="958"/>
                </a:cxn>
                <a:cxn ang="0">
                  <a:pos x="1273" y="1082"/>
                </a:cxn>
                <a:cxn ang="0">
                  <a:pos x="1301" y="1406"/>
                </a:cxn>
                <a:cxn ang="0">
                  <a:pos x="1375" y="1676"/>
                </a:cxn>
                <a:cxn ang="0">
                  <a:pos x="1341" y="1884"/>
                </a:cxn>
                <a:cxn ang="0">
                  <a:pos x="1319" y="1994"/>
                </a:cxn>
                <a:cxn ang="0">
                  <a:pos x="1439" y="2024"/>
                </a:cxn>
                <a:cxn ang="0">
                  <a:pos x="1477" y="1902"/>
                </a:cxn>
                <a:cxn ang="0">
                  <a:pos x="1575" y="1778"/>
                </a:cxn>
                <a:cxn ang="0">
                  <a:pos x="1773" y="1592"/>
                </a:cxn>
                <a:cxn ang="0">
                  <a:pos x="1895" y="1304"/>
                </a:cxn>
                <a:cxn ang="0">
                  <a:pos x="1729" y="1220"/>
                </a:cxn>
                <a:cxn ang="0">
                  <a:pos x="1584" y="1119"/>
                </a:cxn>
                <a:cxn ang="0">
                  <a:pos x="1497" y="1034"/>
                </a:cxn>
                <a:cxn ang="0">
                  <a:pos x="1339" y="1032"/>
                </a:cxn>
                <a:cxn ang="0">
                  <a:pos x="1215" y="978"/>
                </a:cxn>
                <a:cxn ang="0">
                  <a:pos x="1097" y="912"/>
                </a:cxn>
                <a:cxn ang="0">
                  <a:pos x="1083" y="728"/>
                </a:cxn>
                <a:cxn ang="0">
                  <a:pos x="1227" y="782"/>
                </a:cxn>
                <a:cxn ang="0">
                  <a:pos x="1305" y="604"/>
                </a:cxn>
                <a:cxn ang="0">
                  <a:pos x="1435" y="496"/>
                </a:cxn>
                <a:cxn ang="0">
                  <a:pos x="1545" y="454"/>
                </a:cxn>
                <a:cxn ang="0">
                  <a:pos x="1429" y="418"/>
                </a:cxn>
                <a:cxn ang="0">
                  <a:pos x="1631" y="450"/>
                </a:cxn>
                <a:cxn ang="0">
                  <a:pos x="1607" y="346"/>
                </a:cxn>
                <a:cxn ang="0">
                  <a:pos x="1419" y="254"/>
                </a:cxn>
                <a:cxn ang="0">
                  <a:pos x="1296" y="256"/>
                </a:cxn>
                <a:cxn ang="0">
                  <a:pos x="1237" y="360"/>
                </a:cxn>
                <a:cxn ang="0">
                  <a:pos x="1061" y="260"/>
                </a:cxn>
                <a:cxn ang="0">
                  <a:pos x="1205" y="184"/>
                </a:cxn>
                <a:cxn ang="0">
                  <a:pos x="1161" y="162"/>
                </a:cxn>
                <a:cxn ang="0">
                  <a:pos x="1237" y="84"/>
                </a:cxn>
                <a:cxn ang="0">
                  <a:pos x="1353" y="100"/>
                </a:cxn>
                <a:cxn ang="0">
                  <a:pos x="1403" y="204"/>
                </a:cxn>
                <a:cxn ang="0">
                  <a:pos x="1495" y="158"/>
                </a:cxn>
                <a:cxn ang="0">
                  <a:pos x="1395" y="98"/>
                </a:cxn>
                <a:cxn ang="0">
                  <a:pos x="1227" y="24"/>
                </a:cxn>
                <a:cxn ang="0">
                  <a:pos x="1145" y="74"/>
                </a:cxn>
                <a:cxn ang="0">
                  <a:pos x="1105" y="24"/>
                </a:cxn>
                <a:cxn ang="0">
                  <a:pos x="1043" y="130"/>
                </a:cxn>
                <a:cxn ang="0">
                  <a:pos x="925" y="112"/>
                </a:cxn>
                <a:cxn ang="0">
                  <a:pos x="873" y="12"/>
                </a:cxn>
                <a:cxn ang="0">
                  <a:pos x="739" y="12"/>
                </a:cxn>
                <a:cxn ang="0">
                  <a:pos x="693" y="54"/>
                </a:cxn>
                <a:cxn ang="0">
                  <a:pos x="565" y="78"/>
                </a:cxn>
                <a:cxn ang="0">
                  <a:pos x="193" y="54"/>
                </a:cxn>
              </a:cxnLst>
              <a:pathLst>
                <a:path w="1922" h="2120">
                  <a:moveTo>
                    <a:pt x="33" y="92"/>
                  </a:moveTo>
                  <a:cubicBezTo>
                    <a:pt x="28" y="96"/>
                    <a:pt x="33" y="104"/>
                    <a:pt x="35" y="112"/>
                  </a:cubicBezTo>
                  <a:cubicBezTo>
                    <a:pt x="40" y="117"/>
                    <a:pt x="55" y="117"/>
                    <a:pt x="65" y="120"/>
                  </a:cubicBezTo>
                  <a:cubicBezTo>
                    <a:pt x="69" y="122"/>
                    <a:pt x="107" y="123"/>
                    <a:pt x="95" y="130"/>
                  </a:cubicBezTo>
                  <a:cubicBezTo>
                    <a:pt x="98" y="133"/>
                    <a:pt x="92" y="139"/>
                    <a:pt x="85" y="140"/>
                  </a:cubicBezTo>
                  <a:cubicBezTo>
                    <a:pt x="78" y="141"/>
                    <a:pt x="65" y="133"/>
                    <a:pt x="53" y="134"/>
                  </a:cubicBezTo>
                  <a:cubicBezTo>
                    <a:pt x="41" y="135"/>
                    <a:pt x="14" y="137"/>
                    <a:pt x="11" y="144"/>
                  </a:cubicBezTo>
                  <a:cubicBezTo>
                    <a:pt x="0" y="150"/>
                    <a:pt x="40" y="170"/>
                    <a:pt x="35" y="178"/>
                  </a:cubicBezTo>
                  <a:cubicBezTo>
                    <a:pt x="52" y="181"/>
                    <a:pt x="101" y="163"/>
                    <a:pt x="111" y="164"/>
                  </a:cubicBezTo>
                  <a:cubicBezTo>
                    <a:pt x="121" y="165"/>
                    <a:pt x="107" y="177"/>
                    <a:pt x="95" y="182"/>
                  </a:cubicBezTo>
                  <a:cubicBezTo>
                    <a:pt x="83" y="187"/>
                    <a:pt x="48" y="190"/>
                    <a:pt x="37" y="196"/>
                  </a:cubicBezTo>
                  <a:cubicBezTo>
                    <a:pt x="55" y="190"/>
                    <a:pt x="14" y="207"/>
                    <a:pt x="29" y="218"/>
                  </a:cubicBezTo>
                  <a:cubicBezTo>
                    <a:pt x="38" y="232"/>
                    <a:pt x="9" y="229"/>
                    <a:pt x="21" y="242"/>
                  </a:cubicBezTo>
                  <a:cubicBezTo>
                    <a:pt x="23" y="246"/>
                    <a:pt x="17" y="254"/>
                    <a:pt x="43" y="250"/>
                  </a:cubicBezTo>
                  <a:cubicBezTo>
                    <a:pt x="47" y="248"/>
                    <a:pt x="42" y="233"/>
                    <a:pt x="47" y="232"/>
                  </a:cubicBezTo>
                  <a:cubicBezTo>
                    <a:pt x="52" y="231"/>
                    <a:pt x="63" y="243"/>
                    <a:pt x="71" y="244"/>
                  </a:cubicBezTo>
                  <a:cubicBezTo>
                    <a:pt x="79" y="245"/>
                    <a:pt x="88" y="237"/>
                    <a:pt x="93" y="240"/>
                  </a:cubicBezTo>
                  <a:cubicBezTo>
                    <a:pt x="98" y="243"/>
                    <a:pt x="92" y="262"/>
                    <a:pt x="99" y="264"/>
                  </a:cubicBezTo>
                  <a:cubicBezTo>
                    <a:pt x="106" y="266"/>
                    <a:pt x="125" y="255"/>
                    <a:pt x="133" y="254"/>
                  </a:cubicBezTo>
                  <a:cubicBezTo>
                    <a:pt x="141" y="253"/>
                    <a:pt x="145" y="256"/>
                    <a:pt x="147" y="260"/>
                  </a:cubicBezTo>
                  <a:cubicBezTo>
                    <a:pt x="149" y="264"/>
                    <a:pt x="150" y="270"/>
                    <a:pt x="145" y="276"/>
                  </a:cubicBezTo>
                  <a:cubicBezTo>
                    <a:pt x="140" y="282"/>
                    <a:pt x="127" y="293"/>
                    <a:pt x="117" y="298"/>
                  </a:cubicBezTo>
                  <a:cubicBezTo>
                    <a:pt x="107" y="303"/>
                    <a:pt x="93" y="300"/>
                    <a:pt x="83" y="304"/>
                  </a:cubicBezTo>
                  <a:cubicBezTo>
                    <a:pt x="73" y="308"/>
                    <a:pt x="59" y="315"/>
                    <a:pt x="57" y="320"/>
                  </a:cubicBezTo>
                  <a:cubicBezTo>
                    <a:pt x="55" y="325"/>
                    <a:pt x="65" y="332"/>
                    <a:pt x="71" y="332"/>
                  </a:cubicBezTo>
                  <a:cubicBezTo>
                    <a:pt x="77" y="332"/>
                    <a:pt x="85" y="322"/>
                    <a:pt x="93" y="320"/>
                  </a:cubicBezTo>
                  <a:cubicBezTo>
                    <a:pt x="101" y="318"/>
                    <a:pt x="108" y="323"/>
                    <a:pt x="117" y="322"/>
                  </a:cubicBezTo>
                  <a:cubicBezTo>
                    <a:pt x="126" y="321"/>
                    <a:pt x="143" y="316"/>
                    <a:pt x="149" y="312"/>
                  </a:cubicBezTo>
                  <a:cubicBezTo>
                    <a:pt x="155" y="308"/>
                    <a:pt x="144" y="301"/>
                    <a:pt x="151" y="296"/>
                  </a:cubicBezTo>
                  <a:cubicBezTo>
                    <a:pt x="158" y="291"/>
                    <a:pt x="180" y="284"/>
                    <a:pt x="189" y="280"/>
                  </a:cubicBezTo>
                  <a:cubicBezTo>
                    <a:pt x="198" y="276"/>
                    <a:pt x="202" y="271"/>
                    <a:pt x="205" y="274"/>
                  </a:cubicBezTo>
                  <a:cubicBezTo>
                    <a:pt x="208" y="277"/>
                    <a:pt x="201" y="298"/>
                    <a:pt x="207" y="298"/>
                  </a:cubicBezTo>
                  <a:cubicBezTo>
                    <a:pt x="213" y="298"/>
                    <a:pt x="237" y="277"/>
                    <a:pt x="239" y="272"/>
                  </a:cubicBezTo>
                  <a:cubicBezTo>
                    <a:pt x="241" y="267"/>
                    <a:pt x="223" y="273"/>
                    <a:pt x="219" y="270"/>
                  </a:cubicBezTo>
                  <a:cubicBezTo>
                    <a:pt x="215" y="267"/>
                    <a:pt x="211" y="258"/>
                    <a:pt x="213" y="254"/>
                  </a:cubicBezTo>
                  <a:cubicBezTo>
                    <a:pt x="222" y="250"/>
                    <a:pt x="224" y="251"/>
                    <a:pt x="233" y="248"/>
                  </a:cubicBezTo>
                  <a:cubicBezTo>
                    <a:pt x="245" y="245"/>
                    <a:pt x="253" y="254"/>
                    <a:pt x="253" y="254"/>
                  </a:cubicBezTo>
                  <a:cubicBezTo>
                    <a:pt x="259" y="250"/>
                    <a:pt x="288" y="248"/>
                    <a:pt x="293" y="240"/>
                  </a:cubicBezTo>
                  <a:cubicBezTo>
                    <a:pt x="301" y="235"/>
                    <a:pt x="296" y="223"/>
                    <a:pt x="303" y="224"/>
                  </a:cubicBezTo>
                  <a:cubicBezTo>
                    <a:pt x="321" y="228"/>
                    <a:pt x="314" y="243"/>
                    <a:pt x="333" y="244"/>
                  </a:cubicBezTo>
                  <a:cubicBezTo>
                    <a:pt x="344" y="247"/>
                    <a:pt x="352" y="247"/>
                    <a:pt x="367" y="246"/>
                  </a:cubicBezTo>
                  <a:cubicBezTo>
                    <a:pt x="378" y="247"/>
                    <a:pt x="388" y="250"/>
                    <a:pt x="399" y="252"/>
                  </a:cubicBezTo>
                  <a:cubicBezTo>
                    <a:pt x="410" y="254"/>
                    <a:pt x="419" y="253"/>
                    <a:pt x="431" y="258"/>
                  </a:cubicBezTo>
                  <a:cubicBezTo>
                    <a:pt x="447" y="261"/>
                    <a:pt x="456" y="276"/>
                    <a:pt x="471" y="284"/>
                  </a:cubicBezTo>
                  <a:cubicBezTo>
                    <a:pt x="479" y="289"/>
                    <a:pt x="503" y="314"/>
                    <a:pt x="503" y="314"/>
                  </a:cubicBezTo>
                  <a:cubicBezTo>
                    <a:pt x="513" y="322"/>
                    <a:pt x="492" y="341"/>
                    <a:pt x="501" y="346"/>
                  </a:cubicBezTo>
                  <a:cubicBezTo>
                    <a:pt x="506" y="356"/>
                    <a:pt x="526" y="373"/>
                    <a:pt x="531" y="372"/>
                  </a:cubicBezTo>
                  <a:cubicBezTo>
                    <a:pt x="536" y="371"/>
                    <a:pt x="528" y="346"/>
                    <a:pt x="529" y="340"/>
                  </a:cubicBezTo>
                  <a:cubicBezTo>
                    <a:pt x="530" y="334"/>
                    <a:pt x="535" y="334"/>
                    <a:pt x="539" y="336"/>
                  </a:cubicBezTo>
                  <a:cubicBezTo>
                    <a:pt x="543" y="338"/>
                    <a:pt x="548" y="343"/>
                    <a:pt x="555" y="354"/>
                  </a:cubicBezTo>
                  <a:cubicBezTo>
                    <a:pt x="577" y="364"/>
                    <a:pt x="567" y="384"/>
                    <a:pt x="581" y="404"/>
                  </a:cubicBezTo>
                  <a:cubicBezTo>
                    <a:pt x="591" y="417"/>
                    <a:pt x="613" y="414"/>
                    <a:pt x="623" y="428"/>
                  </a:cubicBezTo>
                  <a:cubicBezTo>
                    <a:pt x="629" y="438"/>
                    <a:pt x="626" y="440"/>
                    <a:pt x="633" y="474"/>
                  </a:cubicBezTo>
                  <a:cubicBezTo>
                    <a:pt x="635" y="488"/>
                    <a:pt x="634" y="504"/>
                    <a:pt x="633" y="512"/>
                  </a:cubicBezTo>
                  <a:cubicBezTo>
                    <a:pt x="632" y="520"/>
                    <a:pt x="625" y="516"/>
                    <a:pt x="625" y="522"/>
                  </a:cubicBezTo>
                  <a:cubicBezTo>
                    <a:pt x="625" y="528"/>
                    <a:pt x="635" y="542"/>
                    <a:pt x="635" y="550"/>
                  </a:cubicBezTo>
                  <a:cubicBezTo>
                    <a:pt x="635" y="558"/>
                    <a:pt x="621" y="557"/>
                    <a:pt x="625" y="568"/>
                  </a:cubicBezTo>
                  <a:cubicBezTo>
                    <a:pt x="629" y="579"/>
                    <a:pt x="651" y="599"/>
                    <a:pt x="661" y="614"/>
                  </a:cubicBezTo>
                  <a:cubicBezTo>
                    <a:pt x="671" y="628"/>
                    <a:pt x="678" y="648"/>
                    <a:pt x="685" y="656"/>
                  </a:cubicBezTo>
                  <a:cubicBezTo>
                    <a:pt x="692" y="664"/>
                    <a:pt x="694" y="657"/>
                    <a:pt x="702" y="661"/>
                  </a:cubicBezTo>
                  <a:cubicBezTo>
                    <a:pt x="706" y="669"/>
                    <a:pt x="728" y="673"/>
                    <a:pt x="733" y="680"/>
                  </a:cubicBezTo>
                  <a:cubicBezTo>
                    <a:pt x="738" y="688"/>
                    <a:pt x="751" y="736"/>
                    <a:pt x="751" y="736"/>
                  </a:cubicBezTo>
                  <a:cubicBezTo>
                    <a:pt x="755" y="749"/>
                    <a:pt x="762" y="744"/>
                    <a:pt x="763" y="750"/>
                  </a:cubicBezTo>
                  <a:cubicBezTo>
                    <a:pt x="764" y="756"/>
                    <a:pt x="755" y="765"/>
                    <a:pt x="757" y="772"/>
                  </a:cubicBezTo>
                  <a:cubicBezTo>
                    <a:pt x="759" y="779"/>
                    <a:pt x="771" y="786"/>
                    <a:pt x="777" y="790"/>
                  </a:cubicBezTo>
                  <a:cubicBezTo>
                    <a:pt x="783" y="794"/>
                    <a:pt x="787" y="788"/>
                    <a:pt x="793" y="794"/>
                  </a:cubicBezTo>
                  <a:cubicBezTo>
                    <a:pt x="804" y="808"/>
                    <a:pt x="805" y="819"/>
                    <a:pt x="813" y="828"/>
                  </a:cubicBezTo>
                  <a:cubicBezTo>
                    <a:pt x="821" y="837"/>
                    <a:pt x="842" y="852"/>
                    <a:pt x="843" y="846"/>
                  </a:cubicBezTo>
                  <a:cubicBezTo>
                    <a:pt x="845" y="832"/>
                    <a:pt x="826" y="820"/>
                    <a:pt x="817" y="794"/>
                  </a:cubicBezTo>
                  <a:cubicBezTo>
                    <a:pt x="806" y="776"/>
                    <a:pt x="798" y="755"/>
                    <a:pt x="791" y="742"/>
                  </a:cubicBezTo>
                  <a:cubicBezTo>
                    <a:pt x="784" y="729"/>
                    <a:pt x="777" y="724"/>
                    <a:pt x="775" y="718"/>
                  </a:cubicBezTo>
                  <a:cubicBezTo>
                    <a:pt x="781" y="721"/>
                    <a:pt x="775" y="705"/>
                    <a:pt x="779" y="706"/>
                  </a:cubicBezTo>
                  <a:cubicBezTo>
                    <a:pt x="783" y="707"/>
                    <a:pt x="793" y="717"/>
                    <a:pt x="797" y="724"/>
                  </a:cubicBezTo>
                  <a:cubicBezTo>
                    <a:pt x="801" y="731"/>
                    <a:pt x="799" y="741"/>
                    <a:pt x="805" y="750"/>
                  </a:cubicBezTo>
                  <a:cubicBezTo>
                    <a:pt x="811" y="759"/>
                    <a:pt x="822" y="767"/>
                    <a:pt x="831" y="776"/>
                  </a:cubicBezTo>
                  <a:cubicBezTo>
                    <a:pt x="840" y="789"/>
                    <a:pt x="856" y="791"/>
                    <a:pt x="861" y="806"/>
                  </a:cubicBezTo>
                  <a:cubicBezTo>
                    <a:pt x="872" y="836"/>
                    <a:pt x="875" y="824"/>
                    <a:pt x="889" y="844"/>
                  </a:cubicBezTo>
                  <a:cubicBezTo>
                    <a:pt x="892" y="857"/>
                    <a:pt x="901" y="859"/>
                    <a:pt x="899" y="870"/>
                  </a:cubicBezTo>
                  <a:cubicBezTo>
                    <a:pt x="899" y="879"/>
                    <a:pt x="886" y="887"/>
                    <a:pt x="891" y="896"/>
                  </a:cubicBezTo>
                  <a:cubicBezTo>
                    <a:pt x="895" y="905"/>
                    <a:pt x="920" y="920"/>
                    <a:pt x="929" y="922"/>
                  </a:cubicBezTo>
                  <a:cubicBezTo>
                    <a:pt x="939" y="928"/>
                    <a:pt x="938" y="923"/>
                    <a:pt x="949" y="928"/>
                  </a:cubicBezTo>
                  <a:cubicBezTo>
                    <a:pt x="960" y="933"/>
                    <a:pt x="979" y="943"/>
                    <a:pt x="993" y="950"/>
                  </a:cubicBezTo>
                  <a:cubicBezTo>
                    <a:pt x="1007" y="957"/>
                    <a:pt x="1024" y="967"/>
                    <a:pt x="1035" y="968"/>
                  </a:cubicBezTo>
                  <a:cubicBezTo>
                    <a:pt x="1046" y="974"/>
                    <a:pt x="1045" y="953"/>
                    <a:pt x="1061" y="958"/>
                  </a:cubicBezTo>
                  <a:cubicBezTo>
                    <a:pt x="1071" y="962"/>
                    <a:pt x="1080" y="979"/>
                    <a:pt x="1097" y="990"/>
                  </a:cubicBezTo>
                  <a:cubicBezTo>
                    <a:pt x="1127" y="994"/>
                    <a:pt x="1133" y="1005"/>
                    <a:pt x="1162" y="1024"/>
                  </a:cubicBezTo>
                  <a:cubicBezTo>
                    <a:pt x="1166" y="1028"/>
                    <a:pt x="1175" y="1033"/>
                    <a:pt x="1175" y="1033"/>
                  </a:cubicBezTo>
                  <a:cubicBezTo>
                    <a:pt x="1178" y="1037"/>
                    <a:pt x="1182" y="1040"/>
                    <a:pt x="1183" y="1045"/>
                  </a:cubicBezTo>
                  <a:cubicBezTo>
                    <a:pt x="1186" y="1054"/>
                    <a:pt x="1197" y="1048"/>
                    <a:pt x="1201" y="1056"/>
                  </a:cubicBezTo>
                  <a:cubicBezTo>
                    <a:pt x="1202" y="1058"/>
                    <a:pt x="1226" y="1089"/>
                    <a:pt x="1229" y="1091"/>
                  </a:cubicBezTo>
                  <a:cubicBezTo>
                    <a:pt x="1258" y="1081"/>
                    <a:pt x="1252" y="1075"/>
                    <a:pt x="1273" y="1082"/>
                  </a:cubicBezTo>
                  <a:cubicBezTo>
                    <a:pt x="1304" y="1113"/>
                    <a:pt x="1310" y="1163"/>
                    <a:pt x="1271" y="1188"/>
                  </a:cubicBezTo>
                  <a:cubicBezTo>
                    <a:pt x="1265" y="1207"/>
                    <a:pt x="1249" y="1213"/>
                    <a:pt x="1243" y="1232"/>
                  </a:cubicBezTo>
                  <a:cubicBezTo>
                    <a:pt x="1238" y="1243"/>
                    <a:pt x="1251" y="1244"/>
                    <a:pt x="1253" y="1262"/>
                  </a:cubicBezTo>
                  <a:cubicBezTo>
                    <a:pt x="1252" y="1271"/>
                    <a:pt x="1236" y="1275"/>
                    <a:pt x="1237" y="1288"/>
                  </a:cubicBezTo>
                  <a:cubicBezTo>
                    <a:pt x="1238" y="1301"/>
                    <a:pt x="1252" y="1326"/>
                    <a:pt x="1258" y="1338"/>
                  </a:cubicBezTo>
                  <a:cubicBezTo>
                    <a:pt x="1263" y="1347"/>
                    <a:pt x="1275" y="1363"/>
                    <a:pt x="1275" y="1363"/>
                  </a:cubicBezTo>
                  <a:cubicBezTo>
                    <a:pt x="1279" y="1374"/>
                    <a:pt x="1298" y="1395"/>
                    <a:pt x="1301" y="1406"/>
                  </a:cubicBezTo>
                  <a:cubicBezTo>
                    <a:pt x="1307" y="1419"/>
                    <a:pt x="1308" y="1427"/>
                    <a:pt x="1311" y="1438"/>
                  </a:cubicBezTo>
                  <a:cubicBezTo>
                    <a:pt x="1315" y="1446"/>
                    <a:pt x="1313" y="1460"/>
                    <a:pt x="1321" y="1470"/>
                  </a:cubicBezTo>
                  <a:cubicBezTo>
                    <a:pt x="1332" y="1481"/>
                    <a:pt x="1363" y="1491"/>
                    <a:pt x="1375" y="1502"/>
                  </a:cubicBezTo>
                  <a:cubicBezTo>
                    <a:pt x="1382" y="1514"/>
                    <a:pt x="1386" y="1526"/>
                    <a:pt x="1391" y="1538"/>
                  </a:cubicBezTo>
                  <a:cubicBezTo>
                    <a:pt x="1394" y="1547"/>
                    <a:pt x="1393" y="1582"/>
                    <a:pt x="1393" y="1582"/>
                  </a:cubicBezTo>
                  <a:cubicBezTo>
                    <a:pt x="1393" y="1595"/>
                    <a:pt x="1395" y="1590"/>
                    <a:pt x="1389" y="1626"/>
                  </a:cubicBezTo>
                  <a:cubicBezTo>
                    <a:pt x="1386" y="1642"/>
                    <a:pt x="1376" y="1664"/>
                    <a:pt x="1375" y="1676"/>
                  </a:cubicBezTo>
                  <a:cubicBezTo>
                    <a:pt x="1374" y="1688"/>
                    <a:pt x="1382" y="1693"/>
                    <a:pt x="1381" y="1700"/>
                  </a:cubicBezTo>
                  <a:cubicBezTo>
                    <a:pt x="1380" y="1707"/>
                    <a:pt x="1371" y="1708"/>
                    <a:pt x="1371" y="1716"/>
                  </a:cubicBezTo>
                  <a:cubicBezTo>
                    <a:pt x="1371" y="1724"/>
                    <a:pt x="1380" y="1738"/>
                    <a:pt x="1379" y="1750"/>
                  </a:cubicBezTo>
                  <a:cubicBezTo>
                    <a:pt x="1378" y="1762"/>
                    <a:pt x="1371" y="1776"/>
                    <a:pt x="1365" y="1790"/>
                  </a:cubicBezTo>
                  <a:cubicBezTo>
                    <a:pt x="1360" y="1805"/>
                    <a:pt x="1347" y="1816"/>
                    <a:pt x="1343" y="1832"/>
                  </a:cubicBezTo>
                  <a:cubicBezTo>
                    <a:pt x="1338" y="1841"/>
                    <a:pt x="1354" y="1819"/>
                    <a:pt x="1353" y="1858"/>
                  </a:cubicBezTo>
                  <a:cubicBezTo>
                    <a:pt x="1353" y="1867"/>
                    <a:pt x="1345" y="1875"/>
                    <a:pt x="1341" y="1884"/>
                  </a:cubicBezTo>
                  <a:cubicBezTo>
                    <a:pt x="1337" y="1893"/>
                    <a:pt x="1331" y="1903"/>
                    <a:pt x="1331" y="1910"/>
                  </a:cubicBezTo>
                  <a:cubicBezTo>
                    <a:pt x="1331" y="1917"/>
                    <a:pt x="1340" y="1921"/>
                    <a:pt x="1339" y="1928"/>
                  </a:cubicBezTo>
                  <a:cubicBezTo>
                    <a:pt x="1338" y="1935"/>
                    <a:pt x="1330" y="1942"/>
                    <a:pt x="1327" y="1950"/>
                  </a:cubicBezTo>
                  <a:cubicBezTo>
                    <a:pt x="1324" y="1958"/>
                    <a:pt x="1317" y="1972"/>
                    <a:pt x="1321" y="1976"/>
                  </a:cubicBezTo>
                  <a:cubicBezTo>
                    <a:pt x="1325" y="1980"/>
                    <a:pt x="1345" y="1974"/>
                    <a:pt x="1349" y="1976"/>
                  </a:cubicBezTo>
                  <a:cubicBezTo>
                    <a:pt x="1353" y="1978"/>
                    <a:pt x="1348" y="1985"/>
                    <a:pt x="1343" y="1988"/>
                  </a:cubicBezTo>
                  <a:cubicBezTo>
                    <a:pt x="1338" y="1991"/>
                    <a:pt x="1320" y="1981"/>
                    <a:pt x="1319" y="1994"/>
                  </a:cubicBezTo>
                  <a:cubicBezTo>
                    <a:pt x="1318" y="2007"/>
                    <a:pt x="1326" y="2051"/>
                    <a:pt x="1334" y="2069"/>
                  </a:cubicBezTo>
                  <a:cubicBezTo>
                    <a:pt x="1334" y="2089"/>
                    <a:pt x="1353" y="2089"/>
                    <a:pt x="1369" y="2100"/>
                  </a:cubicBezTo>
                  <a:cubicBezTo>
                    <a:pt x="1391" y="2115"/>
                    <a:pt x="1434" y="2112"/>
                    <a:pt x="1459" y="2120"/>
                  </a:cubicBezTo>
                  <a:cubicBezTo>
                    <a:pt x="1469" y="2120"/>
                    <a:pt x="1467" y="2102"/>
                    <a:pt x="1461" y="2096"/>
                  </a:cubicBezTo>
                  <a:cubicBezTo>
                    <a:pt x="1455" y="2090"/>
                    <a:pt x="1432" y="2091"/>
                    <a:pt x="1425" y="2082"/>
                  </a:cubicBezTo>
                  <a:cubicBezTo>
                    <a:pt x="1418" y="2073"/>
                    <a:pt x="1415" y="2054"/>
                    <a:pt x="1417" y="2044"/>
                  </a:cubicBezTo>
                  <a:cubicBezTo>
                    <a:pt x="1419" y="2034"/>
                    <a:pt x="1431" y="2034"/>
                    <a:pt x="1439" y="2024"/>
                  </a:cubicBezTo>
                  <a:cubicBezTo>
                    <a:pt x="1442" y="2020"/>
                    <a:pt x="1463" y="1986"/>
                    <a:pt x="1463" y="1986"/>
                  </a:cubicBezTo>
                  <a:cubicBezTo>
                    <a:pt x="1455" y="1974"/>
                    <a:pt x="1445" y="1980"/>
                    <a:pt x="1445" y="1980"/>
                  </a:cubicBezTo>
                  <a:cubicBezTo>
                    <a:pt x="1443" y="1975"/>
                    <a:pt x="1439" y="1958"/>
                    <a:pt x="1445" y="1952"/>
                  </a:cubicBezTo>
                  <a:cubicBezTo>
                    <a:pt x="1448" y="1946"/>
                    <a:pt x="1460" y="1950"/>
                    <a:pt x="1465" y="1946"/>
                  </a:cubicBezTo>
                  <a:cubicBezTo>
                    <a:pt x="1471" y="1942"/>
                    <a:pt x="1466" y="1935"/>
                    <a:pt x="1477" y="1926"/>
                  </a:cubicBezTo>
                  <a:cubicBezTo>
                    <a:pt x="1480" y="1921"/>
                    <a:pt x="1485" y="1918"/>
                    <a:pt x="1485" y="1914"/>
                  </a:cubicBezTo>
                  <a:cubicBezTo>
                    <a:pt x="1485" y="1910"/>
                    <a:pt x="1479" y="1908"/>
                    <a:pt x="1477" y="1902"/>
                  </a:cubicBezTo>
                  <a:cubicBezTo>
                    <a:pt x="1475" y="1896"/>
                    <a:pt x="1470" y="1880"/>
                    <a:pt x="1475" y="1878"/>
                  </a:cubicBezTo>
                  <a:cubicBezTo>
                    <a:pt x="1480" y="1876"/>
                    <a:pt x="1497" y="1892"/>
                    <a:pt x="1505" y="1888"/>
                  </a:cubicBezTo>
                  <a:cubicBezTo>
                    <a:pt x="1513" y="1884"/>
                    <a:pt x="1511" y="1860"/>
                    <a:pt x="1521" y="1854"/>
                  </a:cubicBezTo>
                  <a:cubicBezTo>
                    <a:pt x="1526" y="1852"/>
                    <a:pt x="1559" y="1855"/>
                    <a:pt x="1563" y="1850"/>
                  </a:cubicBezTo>
                  <a:cubicBezTo>
                    <a:pt x="1571" y="1845"/>
                    <a:pt x="1588" y="1824"/>
                    <a:pt x="1591" y="1816"/>
                  </a:cubicBezTo>
                  <a:cubicBezTo>
                    <a:pt x="1594" y="1808"/>
                    <a:pt x="1583" y="1807"/>
                    <a:pt x="1580" y="1801"/>
                  </a:cubicBezTo>
                  <a:cubicBezTo>
                    <a:pt x="1580" y="1798"/>
                    <a:pt x="1565" y="1781"/>
                    <a:pt x="1575" y="1778"/>
                  </a:cubicBezTo>
                  <a:cubicBezTo>
                    <a:pt x="1580" y="1776"/>
                    <a:pt x="1602" y="1790"/>
                    <a:pt x="1613" y="1788"/>
                  </a:cubicBezTo>
                  <a:cubicBezTo>
                    <a:pt x="1624" y="1786"/>
                    <a:pt x="1633" y="1779"/>
                    <a:pt x="1643" y="1768"/>
                  </a:cubicBezTo>
                  <a:cubicBezTo>
                    <a:pt x="1651" y="1762"/>
                    <a:pt x="1663" y="1725"/>
                    <a:pt x="1671" y="1720"/>
                  </a:cubicBezTo>
                  <a:cubicBezTo>
                    <a:pt x="1675" y="1716"/>
                    <a:pt x="1697" y="1688"/>
                    <a:pt x="1697" y="1688"/>
                  </a:cubicBezTo>
                  <a:cubicBezTo>
                    <a:pt x="1708" y="1673"/>
                    <a:pt x="1700" y="1678"/>
                    <a:pt x="1713" y="1666"/>
                  </a:cubicBezTo>
                  <a:cubicBezTo>
                    <a:pt x="1715" y="1631"/>
                    <a:pt x="1702" y="1629"/>
                    <a:pt x="1737" y="1618"/>
                  </a:cubicBezTo>
                  <a:cubicBezTo>
                    <a:pt x="1748" y="1607"/>
                    <a:pt x="1761" y="1597"/>
                    <a:pt x="1773" y="1592"/>
                  </a:cubicBezTo>
                  <a:cubicBezTo>
                    <a:pt x="1785" y="1587"/>
                    <a:pt x="1800" y="1593"/>
                    <a:pt x="1810" y="1586"/>
                  </a:cubicBezTo>
                  <a:cubicBezTo>
                    <a:pt x="1818" y="1578"/>
                    <a:pt x="1823" y="1557"/>
                    <a:pt x="1831" y="1548"/>
                  </a:cubicBezTo>
                  <a:cubicBezTo>
                    <a:pt x="1835" y="1544"/>
                    <a:pt x="1839" y="1502"/>
                    <a:pt x="1839" y="1502"/>
                  </a:cubicBezTo>
                  <a:cubicBezTo>
                    <a:pt x="1843" y="1484"/>
                    <a:pt x="1842" y="1442"/>
                    <a:pt x="1847" y="1428"/>
                  </a:cubicBezTo>
                  <a:cubicBezTo>
                    <a:pt x="1851" y="1412"/>
                    <a:pt x="1859" y="1411"/>
                    <a:pt x="1865" y="1404"/>
                  </a:cubicBezTo>
                  <a:cubicBezTo>
                    <a:pt x="1871" y="1397"/>
                    <a:pt x="1878" y="1405"/>
                    <a:pt x="1883" y="1388"/>
                  </a:cubicBezTo>
                  <a:cubicBezTo>
                    <a:pt x="1893" y="1360"/>
                    <a:pt x="1922" y="1321"/>
                    <a:pt x="1895" y="1304"/>
                  </a:cubicBezTo>
                  <a:cubicBezTo>
                    <a:pt x="1891" y="1285"/>
                    <a:pt x="1876" y="1296"/>
                    <a:pt x="1865" y="1288"/>
                  </a:cubicBezTo>
                  <a:cubicBezTo>
                    <a:pt x="1854" y="1280"/>
                    <a:pt x="1838" y="1260"/>
                    <a:pt x="1829" y="1258"/>
                  </a:cubicBezTo>
                  <a:cubicBezTo>
                    <a:pt x="1820" y="1256"/>
                    <a:pt x="1815" y="1278"/>
                    <a:pt x="1809" y="1278"/>
                  </a:cubicBezTo>
                  <a:cubicBezTo>
                    <a:pt x="1802" y="1280"/>
                    <a:pt x="1799" y="1258"/>
                    <a:pt x="1791" y="1256"/>
                  </a:cubicBezTo>
                  <a:cubicBezTo>
                    <a:pt x="1783" y="1254"/>
                    <a:pt x="1764" y="1267"/>
                    <a:pt x="1760" y="1264"/>
                  </a:cubicBezTo>
                  <a:cubicBezTo>
                    <a:pt x="1752" y="1261"/>
                    <a:pt x="1780" y="1248"/>
                    <a:pt x="1767" y="1240"/>
                  </a:cubicBezTo>
                  <a:cubicBezTo>
                    <a:pt x="1762" y="1233"/>
                    <a:pt x="1738" y="1222"/>
                    <a:pt x="1729" y="1220"/>
                  </a:cubicBezTo>
                  <a:cubicBezTo>
                    <a:pt x="1720" y="1218"/>
                    <a:pt x="1720" y="1231"/>
                    <a:pt x="1713" y="1230"/>
                  </a:cubicBezTo>
                  <a:cubicBezTo>
                    <a:pt x="1706" y="1229"/>
                    <a:pt x="1689" y="1222"/>
                    <a:pt x="1685" y="1214"/>
                  </a:cubicBezTo>
                  <a:cubicBezTo>
                    <a:pt x="1678" y="1206"/>
                    <a:pt x="1692" y="1191"/>
                    <a:pt x="1687" y="1182"/>
                  </a:cubicBezTo>
                  <a:cubicBezTo>
                    <a:pt x="1683" y="1170"/>
                    <a:pt x="1671" y="1156"/>
                    <a:pt x="1663" y="1144"/>
                  </a:cubicBezTo>
                  <a:cubicBezTo>
                    <a:pt x="1651" y="1133"/>
                    <a:pt x="1648" y="1117"/>
                    <a:pt x="1637" y="1112"/>
                  </a:cubicBezTo>
                  <a:cubicBezTo>
                    <a:pt x="1629" y="1107"/>
                    <a:pt x="1626" y="1115"/>
                    <a:pt x="1617" y="1116"/>
                  </a:cubicBezTo>
                  <a:cubicBezTo>
                    <a:pt x="1613" y="1119"/>
                    <a:pt x="1589" y="1118"/>
                    <a:pt x="1584" y="1119"/>
                  </a:cubicBezTo>
                  <a:cubicBezTo>
                    <a:pt x="1573" y="1121"/>
                    <a:pt x="1587" y="1115"/>
                    <a:pt x="1581" y="1110"/>
                  </a:cubicBezTo>
                  <a:cubicBezTo>
                    <a:pt x="1575" y="1106"/>
                    <a:pt x="1581" y="1095"/>
                    <a:pt x="1569" y="1088"/>
                  </a:cubicBezTo>
                  <a:cubicBezTo>
                    <a:pt x="1561" y="1083"/>
                    <a:pt x="1540" y="1087"/>
                    <a:pt x="1533" y="1078"/>
                  </a:cubicBezTo>
                  <a:cubicBezTo>
                    <a:pt x="1526" y="1069"/>
                    <a:pt x="1532" y="1039"/>
                    <a:pt x="1529" y="1032"/>
                  </a:cubicBezTo>
                  <a:cubicBezTo>
                    <a:pt x="1526" y="1025"/>
                    <a:pt x="1516" y="1032"/>
                    <a:pt x="1513" y="1038"/>
                  </a:cubicBezTo>
                  <a:cubicBezTo>
                    <a:pt x="1510" y="1044"/>
                    <a:pt x="1512" y="1067"/>
                    <a:pt x="1509" y="1066"/>
                  </a:cubicBezTo>
                  <a:cubicBezTo>
                    <a:pt x="1505" y="1068"/>
                    <a:pt x="1503" y="1038"/>
                    <a:pt x="1497" y="1034"/>
                  </a:cubicBezTo>
                  <a:cubicBezTo>
                    <a:pt x="1491" y="1030"/>
                    <a:pt x="1477" y="1044"/>
                    <a:pt x="1471" y="1045"/>
                  </a:cubicBezTo>
                  <a:cubicBezTo>
                    <a:pt x="1467" y="1042"/>
                    <a:pt x="1459" y="1037"/>
                    <a:pt x="1459" y="1037"/>
                  </a:cubicBezTo>
                  <a:cubicBezTo>
                    <a:pt x="1453" y="1034"/>
                    <a:pt x="1443" y="1041"/>
                    <a:pt x="1435" y="1038"/>
                  </a:cubicBezTo>
                  <a:cubicBezTo>
                    <a:pt x="1427" y="1035"/>
                    <a:pt x="1420" y="1020"/>
                    <a:pt x="1411" y="1020"/>
                  </a:cubicBezTo>
                  <a:cubicBezTo>
                    <a:pt x="1402" y="1020"/>
                    <a:pt x="1387" y="1039"/>
                    <a:pt x="1383" y="1038"/>
                  </a:cubicBezTo>
                  <a:cubicBezTo>
                    <a:pt x="1379" y="1037"/>
                    <a:pt x="1396" y="1013"/>
                    <a:pt x="1389" y="1012"/>
                  </a:cubicBezTo>
                  <a:cubicBezTo>
                    <a:pt x="1365" y="1016"/>
                    <a:pt x="1361" y="1034"/>
                    <a:pt x="1339" y="1032"/>
                  </a:cubicBezTo>
                  <a:cubicBezTo>
                    <a:pt x="1323" y="1041"/>
                    <a:pt x="1327" y="1053"/>
                    <a:pt x="1321" y="1060"/>
                  </a:cubicBezTo>
                  <a:cubicBezTo>
                    <a:pt x="1315" y="1067"/>
                    <a:pt x="1313" y="1073"/>
                    <a:pt x="1305" y="1072"/>
                  </a:cubicBezTo>
                  <a:cubicBezTo>
                    <a:pt x="1297" y="1071"/>
                    <a:pt x="1283" y="1055"/>
                    <a:pt x="1273" y="1054"/>
                  </a:cubicBezTo>
                  <a:cubicBezTo>
                    <a:pt x="1263" y="1056"/>
                    <a:pt x="1265" y="1060"/>
                    <a:pt x="1243" y="1068"/>
                  </a:cubicBezTo>
                  <a:cubicBezTo>
                    <a:pt x="1234" y="1065"/>
                    <a:pt x="1221" y="1052"/>
                    <a:pt x="1215" y="1044"/>
                  </a:cubicBezTo>
                  <a:cubicBezTo>
                    <a:pt x="1209" y="1036"/>
                    <a:pt x="1209" y="1031"/>
                    <a:pt x="1209" y="1020"/>
                  </a:cubicBezTo>
                  <a:cubicBezTo>
                    <a:pt x="1209" y="1009"/>
                    <a:pt x="1216" y="988"/>
                    <a:pt x="1215" y="978"/>
                  </a:cubicBezTo>
                  <a:cubicBezTo>
                    <a:pt x="1214" y="968"/>
                    <a:pt x="1213" y="961"/>
                    <a:pt x="1201" y="958"/>
                  </a:cubicBezTo>
                  <a:cubicBezTo>
                    <a:pt x="1189" y="955"/>
                    <a:pt x="1150" y="962"/>
                    <a:pt x="1141" y="958"/>
                  </a:cubicBezTo>
                  <a:cubicBezTo>
                    <a:pt x="1136" y="959"/>
                    <a:pt x="1152" y="942"/>
                    <a:pt x="1147" y="932"/>
                  </a:cubicBezTo>
                  <a:cubicBezTo>
                    <a:pt x="1135" y="910"/>
                    <a:pt x="1158" y="899"/>
                    <a:pt x="1165" y="880"/>
                  </a:cubicBezTo>
                  <a:cubicBezTo>
                    <a:pt x="1164" y="876"/>
                    <a:pt x="1161" y="864"/>
                    <a:pt x="1157" y="862"/>
                  </a:cubicBezTo>
                  <a:cubicBezTo>
                    <a:pt x="1151" y="860"/>
                    <a:pt x="1126" y="870"/>
                    <a:pt x="1121" y="872"/>
                  </a:cubicBezTo>
                  <a:cubicBezTo>
                    <a:pt x="1107" y="877"/>
                    <a:pt x="1110" y="906"/>
                    <a:pt x="1097" y="912"/>
                  </a:cubicBezTo>
                  <a:cubicBezTo>
                    <a:pt x="1084" y="918"/>
                    <a:pt x="1057" y="918"/>
                    <a:pt x="1043" y="910"/>
                  </a:cubicBezTo>
                  <a:cubicBezTo>
                    <a:pt x="1028" y="901"/>
                    <a:pt x="1019" y="877"/>
                    <a:pt x="1011" y="864"/>
                  </a:cubicBezTo>
                  <a:cubicBezTo>
                    <a:pt x="1005" y="856"/>
                    <a:pt x="1018" y="840"/>
                    <a:pt x="1013" y="832"/>
                  </a:cubicBezTo>
                  <a:cubicBezTo>
                    <a:pt x="1010" y="827"/>
                    <a:pt x="1013" y="800"/>
                    <a:pt x="1013" y="800"/>
                  </a:cubicBezTo>
                  <a:cubicBezTo>
                    <a:pt x="1014" y="787"/>
                    <a:pt x="1008" y="773"/>
                    <a:pt x="1013" y="764"/>
                  </a:cubicBezTo>
                  <a:cubicBezTo>
                    <a:pt x="1018" y="755"/>
                    <a:pt x="1033" y="750"/>
                    <a:pt x="1045" y="744"/>
                  </a:cubicBezTo>
                  <a:cubicBezTo>
                    <a:pt x="1065" y="738"/>
                    <a:pt x="1066" y="738"/>
                    <a:pt x="1083" y="728"/>
                  </a:cubicBezTo>
                  <a:cubicBezTo>
                    <a:pt x="1096" y="726"/>
                    <a:pt x="1103" y="744"/>
                    <a:pt x="1111" y="744"/>
                  </a:cubicBezTo>
                  <a:cubicBezTo>
                    <a:pt x="1119" y="744"/>
                    <a:pt x="1123" y="730"/>
                    <a:pt x="1131" y="726"/>
                  </a:cubicBezTo>
                  <a:cubicBezTo>
                    <a:pt x="1143" y="726"/>
                    <a:pt x="1148" y="723"/>
                    <a:pt x="1159" y="718"/>
                  </a:cubicBezTo>
                  <a:cubicBezTo>
                    <a:pt x="1175" y="721"/>
                    <a:pt x="1176" y="724"/>
                    <a:pt x="1187" y="738"/>
                  </a:cubicBezTo>
                  <a:cubicBezTo>
                    <a:pt x="1194" y="745"/>
                    <a:pt x="1206" y="723"/>
                    <a:pt x="1211" y="732"/>
                  </a:cubicBezTo>
                  <a:cubicBezTo>
                    <a:pt x="1216" y="735"/>
                    <a:pt x="1224" y="744"/>
                    <a:pt x="1227" y="752"/>
                  </a:cubicBezTo>
                  <a:cubicBezTo>
                    <a:pt x="1230" y="760"/>
                    <a:pt x="1226" y="774"/>
                    <a:pt x="1227" y="782"/>
                  </a:cubicBezTo>
                  <a:cubicBezTo>
                    <a:pt x="1229" y="787"/>
                    <a:pt x="1232" y="807"/>
                    <a:pt x="1233" y="801"/>
                  </a:cubicBezTo>
                  <a:cubicBezTo>
                    <a:pt x="1237" y="799"/>
                    <a:pt x="1257" y="814"/>
                    <a:pt x="1261" y="806"/>
                  </a:cubicBezTo>
                  <a:cubicBezTo>
                    <a:pt x="1265" y="798"/>
                    <a:pt x="1261" y="769"/>
                    <a:pt x="1257" y="754"/>
                  </a:cubicBezTo>
                  <a:cubicBezTo>
                    <a:pt x="1253" y="739"/>
                    <a:pt x="1234" y="732"/>
                    <a:pt x="1237" y="718"/>
                  </a:cubicBezTo>
                  <a:cubicBezTo>
                    <a:pt x="1240" y="704"/>
                    <a:pt x="1260" y="684"/>
                    <a:pt x="1273" y="672"/>
                  </a:cubicBezTo>
                  <a:cubicBezTo>
                    <a:pt x="1282" y="658"/>
                    <a:pt x="1308" y="659"/>
                    <a:pt x="1313" y="644"/>
                  </a:cubicBezTo>
                  <a:cubicBezTo>
                    <a:pt x="1320" y="636"/>
                    <a:pt x="1305" y="613"/>
                    <a:pt x="1305" y="604"/>
                  </a:cubicBezTo>
                  <a:cubicBezTo>
                    <a:pt x="1305" y="595"/>
                    <a:pt x="1309" y="589"/>
                    <a:pt x="1313" y="588"/>
                  </a:cubicBezTo>
                  <a:cubicBezTo>
                    <a:pt x="1317" y="587"/>
                    <a:pt x="1326" y="602"/>
                    <a:pt x="1331" y="600"/>
                  </a:cubicBezTo>
                  <a:cubicBezTo>
                    <a:pt x="1336" y="598"/>
                    <a:pt x="1338" y="585"/>
                    <a:pt x="1343" y="578"/>
                  </a:cubicBezTo>
                  <a:cubicBezTo>
                    <a:pt x="1348" y="571"/>
                    <a:pt x="1354" y="563"/>
                    <a:pt x="1363" y="556"/>
                  </a:cubicBezTo>
                  <a:cubicBezTo>
                    <a:pt x="1377" y="542"/>
                    <a:pt x="1393" y="544"/>
                    <a:pt x="1399" y="538"/>
                  </a:cubicBezTo>
                  <a:cubicBezTo>
                    <a:pt x="1405" y="532"/>
                    <a:pt x="1393" y="525"/>
                    <a:pt x="1399" y="518"/>
                  </a:cubicBezTo>
                  <a:cubicBezTo>
                    <a:pt x="1405" y="503"/>
                    <a:pt x="1424" y="508"/>
                    <a:pt x="1435" y="496"/>
                  </a:cubicBezTo>
                  <a:cubicBezTo>
                    <a:pt x="1448" y="484"/>
                    <a:pt x="1455" y="480"/>
                    <a:pt x="1471" y="476"/>
                  </a:cubicBezTo>
                  <a:cubicBezTo>
                    <a:pt x="1483" y="478"/>
                    <a:pt x="1477" y="484"/>
                    <a:pt x="1475" y="490"/>
                  </a:cubicBezTo>
                  <a:cubicBezTo>
                    <a:pt x="1473" y="496"/>
                    <a:pt x="1458" y="512"/>
                    <a:pt x="1461" y="514"/>
                  </a:cubicBezTo>
                  <a:cubicBezTo>
                    <a:pt x="1464" y="516"/>
                    <a:pt x="1482" y="507"/>
                    <a:pt x="1491" y="502"/>
                  </a:cubicBezTo>
                  <a:cubicBezTo>
                    <a:pt x="1501" y="498"/>
                    <a:pt x="1507" y="492"/>
                    <a:pt x="1517" y="486"/>
                  </a:cubicBezTo>
                  <a:cubicBezTo>
                    <a:pt x="1527" y="480"/>
                    <a:pt x="1548" y="473"/>
                    <a:pt x="1553" y="468"/>
                  </a:cubicBezTo>
                  <a:cubicBezTo>
                    <a:pt x="1563" y="466"/>
                    <a:pt x="1549" y="454"/>
                    <a:pt x="1545" y="454"/>
                  </a:cubicBezTo>
                  <a:cubicBezTo>
                    <a:pt x="1541" y="454"/>
                    <a:pt x="1535" y="468"/>
                    <a:pt x="1527" y="470"/>
                  </a:cubicBezTo>
                  <a:cubicBezTo>
                    <a:pt x="1519" y="472"/>
                    <a:pt x="1505" y="472"/>
                    <a:pt x="1497" y="468"/>
                  </a:cubicBezTo>
                  <a:cubicBezTo>
                    <a:pt x="1489" y="464"/>
                    <a:pt x="1479" y="450"/>
                    <a:pt x="1479" y="444"/>
                  </a:cubicBezTo>
                  <a:cubicBezTo>
                    <a:pt x="1479" y="438"/>
                    <a:pt x="1497" y="437"/>
                    <a:pt x="1497" y="432"/>
                  </a:cubicBezTo>
                  <a:cubicBezTo>
                    <a:pt x="1471" y="429"/>
                    <a:pt x="1494" y="410"/>
                    <a:pt x="1477" y="414"/>
                  </a:cubicBezTo>
                  <a:cubicBezTo>
                    <a:pt x="1460" y="418"/>
                    <a:pt x="1405" y="453"/>
                    <a:pt x="1397" y="454"/>
                  </a:cubicBezTo>
                  <a:cubicBezTo>
                    <a:pt x="1389" y="455"/>
                    <a:pt x="1415" y="428"/>
                    <a:pt x="1429" y="418"/>
                  </a:cubicBezTo>
                  <a:cubicBezTo>
                    <a:pt x="1443" y="408"/>
                    <a:pt x="1460" y="396"/>
                    <a:pt x="1480" y="393"/>
                  </a:cubicBezTo>
                  <a:cubicBezTo>
                    <a:pt x="1487" y="386"/>
                    <a:pt x="1531" y="402"/>
                    <a:pt x="1551" y="400"/>
                  </a:cubicBezTo>
                  <a:cubicBezTo>
                    <a:pt x="1567" y="398"/>
                    <a:pt x="1568" y="381"/>
                    <a:pt x="1575" y="378"/>
                  </a:cubicBezTo>
                  <a:cubicBezTo>
                    <a:pt x="1582" y="375"/>
                    <a:pt x="1594" y="374"/>
                    <a:pt x="1591" y="384"/>
                  </a:cubicBezTo>
                  <a:cubicBezTo>
                    <a:pt x="1599" y="389"/>
                    <a:pt x="1548" y="424"/>
                    <a:pt x="1559" y="438"/>
                  </a:cubicBezTo>
                  <a:cubicBezTo>
                    <a:pt x="1561" y="448"/>
                    <a:pt x="1591" y="444"/>
                    <a:pt x="1603" y="446"/>
                  </a:cubicBezTo>
                  <a:cubicBezTo>
                    <a:pt x="1615" y="448"/>
                    <a:pt x="1623" y="448"/>
                    <a:pt x="1631" y="450"/>
                  </a:cubicBezTo>
                  <a:cubicBezTo>
                    <a:pt x="1639" y="452"/>
                    <a:pt x="1645" y="457"/>
                    <a:pt x="1649" y="456"/>
                  </a:cubicBezTo>
                  <a:cubicBezTo>
                    <a:pt x="1653" y="455"/>
                    <a:pt x="1657" y="448"/>
                    <a:pt x="1657" y="442"/>
                  </a:cubicBezTo>
                  <a:cubicBezTo>
                    <a:pt x="1657" y="436"/>
                    <a:pt x="1652" y="428"/>
                    <a:pt x="1647" y="422"/>
                  </a:cubicBezTo>
                  <a:cubicBezTo>
                    <a:pt x="1642" y="416"/>
                    <a:pt x="1634" y="411"/>
                    <a:pt x="1627" y="408"/>
                  </a:cubicBezTo>
                  <a:cubicBezTo>
                    <a:pt x="1620" y="405"/>
                    <a:pt x="1611" y="411"/>
                    <a:pt x="1607" y="406"/>
                  </a:cubicBezTo>
                  <a:cubicBezTo>
                    <a:pt x="1603" y="401"/>
                    <a:pt x="1601" y="386"/>
                    <a:pt x="1601" y="376"/>
                  </a:cubicBezTo>
                  <a:cubicBezTo>
                    <a:pt x="1601" y="366"/>
                    <a:pt x="1612" y="354"/>
                    <a:pt x="1607" y="346"/>
                  </a:cubicBezTo>
                  <a:cubicBezTo>
                    <a:pt x="1602" y="338"/>
                    <a:pt x="1580" y="332"/>
                    <a:pt x="1568" y="327"/>
                  </a:cubicBezTo>
                  <a:cubicBezTo>
                    <a:pt x="1563" y="320"/>
                    <a:pt x="1542" y="326"/>
                    <a:pt x="1535" y="318"/>
                  </a:cubicBezTo>
                  <a:cubicBezTo>
                    <a:pt x="1528" y="310"/>
                    <a:pt x="1531" y="290"/>
                    <a:pt x="1523" y="276"/>
                  </a:cubicBezTo>
                  <a:cubicBezTo>
                    <a:pt x="1512" y="260"/>
                    <a:pt x="1495" y="252"/>
                    <a:pt x="1484" y="236"/>
                  </a:cubicBezTo>
                  <a:cubicBezTo>
                    <a:pt x="1476" y="229"/>
                    <a:pt x="1476" y="237"/>
                    <a:pt x="1471" y="242"/>
                  </a:cubicBezTo>
                  <a:cubicBezTo>
                    <a:pt x="1466" y="247"/>
                    <a:pt x="1460" y="266"/>
                    <a:pt x="1451" y="268"/>
                  </a:cubicBezTo>
                  <a:cubicBezTo>
                    <a:pt x="1442" y="270"/>
                    <a:pt x="1426" y="261"/>
                    <a:pt x="1419" y="254"/>
                  </a:cubicBezTo>
                  <a:cubicBezTo>
                    <a:pt x="1408" y="258"/>
                    <a:pt x="1415" y="230"/>
                    <a:pt x="1409" y="224"/>
                  </a:cubicBezTo>
                  <a:cubicBezTo>
                    <a:pt x="1403" y="218"/>
                    <a:pt x="1391" y="222"/>
                    <a:pt x="1383" y="218"/>
                  </a:cubicBezTo>
                  <a:cubicBezTo>
                    <a:pt x="1375" y="214"/>
                    <a:pt x="1368" y="200"/>
                    <a:pt x="1361" y="198"/>
                  </a:cubicBezTo>
                  <a:cubicBezTo>
                    <a:pt x="1354" y="196"/>
                    <a:pt x="1351" y="206"/>
                    <a:pt x="1339" y="206"/>
                  </a:cubicBezTo>
                  <a:cubicBezTo>
                    <a:pt x="1314" y="197"/>
                    <a:pt x="1296" y="194"/>
                    <a:pt x="1289" y="200"/>
                  </a:cubicBezTo>
                  <a:cubicBezTo>
                    <a:pt x="1282" y="206"/>
                    <a:pt x="1294" y="231"/>
                    <a:pt x="1295" y="240"/>
                  </a:cubicBezTo>
                  <a:cubicBezTo>
                    <a:pt x="1296" y="245"/>
                    <a:pt x="1292" y="253"/>
                    <a:pt x="1296" y="256"/>
                  </a:cubicBezTo>
                  <a:cubicBezTo>
                    <a:pt x="1296" y="260"/>
                    <a:pt x="1285" y="260"/>
                    <a:pt x="1283" y="266"/>
                  </a:cubicBezTo>
                  <a:cubicBezTo>
                    <a:pt x="1286" y="274"/>
                    <a:pt x="1314" y="293"/>
                    <a:pt x="1315" y="302"/>
                  </a:cubicBezTo>
                  <a:cubicBezTo>
                    <a:pt x="1316" y="309"/>
                    <a:pt x="1298" y="317"/>
                    <a:pt x="1289" y="320"/>
                  </a:cubicBezTo>
                  <a:cubicBezTo>
                    <a:pt x="1282" y="324"/>
                    <a:pt x="1273" y="318"/>
                    <a:pt x="1273" y="324"/>
                  </a:cubicBezTo>
                  <a:cubicBezTo>
                    <a:pt x="1278" y="339"/>
                    <a:pt x="1288" y="355"/>
                    <a:pt x="1288" y="355"/>
                  </a:cubicBezTo>
                  <a:cubicBezTo>
                    <a:pt x="1288" y="362"/>
                    <a:pt x="1281" y="381"/>
                    <a:pt x="1273" y="382"/>
                  </a:cubicBezTo>
                  <a:cubicBezTo>
                    <a:pt x="1265" y="383"/>
                    <a:pt x="1245" y="370"/>
                    <a:pt x="1237" y="360"/>
                  </a:cubicBezTo>
                  <a:cubicBezTo>
                    <a:pt x="1223" y="348"/>
                    <a:pt x="1239" y="334"/>
                    <a:pt x="1225" y="324"/>
                  </a:cubicBezTo>
                  <a:cubicBezTo>
                    <a:pt x="1218" y="315"/>
                    <a:pt x="1212" y="325"/>
                    <a:pt x="1197" y="318"/>
                  </a:cubicBezTo>
                  <a:cubicBezTo>
                    <a:pt x="1187" y="315"/>
                    <a:pt x="1178" y="314"/>
                    <a:pt x="1167" y="308"/>
                  </a:cubicBezTo>
                  <a:cubicBezTo>
                    <a:pt x="1156" y="302"/>
                    <a:pt x="1145" y="288"/>
                    <a:pt x="1133" y="284"/>
                  </a:cubicBezTo>
                  <a:cubicBezTo>
                    <a:pt x="1115" y="275"/>
                    <a:pt x="1101" y="289"/>
                    <a:pt x="1093" y="286"/>
                  </a:cubicBezTo>
                  <a:cubicBezTo>
                    <a:pt x="1085" y="283"/>
                    <a:pt x="1090" y="268"/>
                    <a:pt x="1085" y="264"/>
                  </a:cubicBezTo>
                  <a:cubicBezTo>
                    <a:pt x="1080" y="260"/>
                    <a:pt x="1066" y="264"/>
                    <a:pt x="1061" y="260"/>
                  </a:cubicBezTo>
                  <a:cubicBezTo>
                    <a:pt x="1056" y="256"/>
                    <a:pt x="1053" y="249"/>
                    <a:pt x="1055" y="240"/>
                  </a:cubicBezTo>
                  <a:cubicBezTo>
                    <a:pt x="1046" y="227"/>
                    <a:pt x="1076" y="223"/>
                    <a:pt x="1071" y="208"/>
                  </a:cubicBezTo>
                  <a:cubicBezTo>
                    <a:pt x="1076" y="197"/>
                    <a:pt x="1104" y="198"/>
                    <a:pt x="1113" y="192"/>
                  </a:cubicBezTo>
                  <a:cubicBezTo>
                    <a:pt x="1122" y="186"/>
                    <a:pt x="1113" y="177"/>
                    <a:pt x="1123" y="174"/>
                  </a:cubicBezTo>
                  <a:cubicBezTo>
                    <a:pt x="1133" y="171"/>
                    <a:pt x="1162" y="169"/>
                    <a:pt x="1171" y="172"/>
                  </a:cubicBezTo>
                  <a:cubicBezTo>
                    <a:pt x="1180" y="175"/>
                    <a:pt x="1171" y="188"/>
                    <a:pt x="1177" y="190"/>
                  </a:cubicBezTo>
                  <a:cubicBezTo>
                    <a:pt x="1183" y="192"/>
                    <a:pt x="1199" y="181"/>
                    <a:pt x="1205" y="184"/>
                  </a:cubicBezTo>
                  <a:cubicBezTo>
                    <a:pt x="1211" y="187"/>
                    <a:pt x="1211" y="207"/>
                    <a:pt x="1215" y="208"/>
                  </a:cubicBezTo>
                  <a:cubicBezTo>
                    <a:pt x="1219" y="209"/>
                    <a:pt x="1221" y="192"/>
                    <a:pt x="1227" y="190"/>
                  </a:cubicBezTo>
                  <a:cubicBezTo>
                    <a:pt x="1233" y="188"/>
                    <a:pt x="1253" y="199"/>
                    <a:pt x="1253" y="194"/>
                  </a:cubicBezTo>
                  <a:cubicBezTo>
                    <a:pt x="1267" y="192"/>
                    <a:pt x="1238" y="165"/>
                    <a:pt x="1227" y="158"/>
                  </a:cubicBezTo>
                  <a:cubicBezTo>
                    <a:pt x="1219" y="152"/>
                    <a:pt x="1211" y="161"/>
                    <a:pt x="1205" y="160"/>
                  </a:cubicBezTo>
                  <a:cubicBezTo>
                    <a:pt x="1199" y="159"/>
                    <a:pt x="1196" y="150"/>
                    <a:pt x="1189" y="150"/>
                  </a:cubicBezTo>
                  <a:cubicBezTo>
                    <a:pt x="1182" y="150"/>
                    <a:pt x="1164" y="164"/>
                    <a:pt x="1161" y="162"/>
                  </a:cubicBezTo>
                  <a:cubicBezTo>
                    <a:pt x="1158" y="160"/>
                    <a:pt x="1173" y="147"/>
                    <a:pt x="1171" y="138"/>
                  </a:cubicBezTo>
                  <a:cubicBezTo>
                    <a:pt x="1169" y="129"/>
                    <a:pt x="1151" y="119"/>
                    <a:pt x="1149" y="110"/>
                  </a:cubicBezTo>
                  <a:cubicBezTo>
                    <a:pt x="1147" y="101"/>
                    <a:pt x="1153" y="87"/>
                    <a:pt x="1159" y="82"/>
                  </a:cubicBezTo>
                  <a:cubicBezTo>
                    <a:pt x="1164" y="82"/>
                    <a:pt x="1177" y="74"/>
                    <a:pt x="1183" y="82"/>
                  </a:cubicBezTo>
                  <a:cubicBezTo>
                    <a:pt x="1187" y="89"/>
                    <a:pt x="1172" y="118"/>
                    <a:pt x="1181" y="126"/>
                  </a:cubicBezTo>
                  <a:cubicBezTo>
                    <a:pt x="1190" y="134"/>
                    <a:pt x="1226" y="135"/>
                    <a:pt x="1235" y="128"/>
                  </a:cubicBezTo>
                  <a:cubicBezTo>
                    <a:pt x="1251" y="132"/>
                    <a:pt x="1232" y="92"/>
                    <a:pt x="1237" y="84"/>
                  </a:cubicBezTo>
                  <a:cubicBezTo>
                    <a:pt x="1242" y="76"/>
                    <a:pt x="1259" y="79"/>
                    <a:pt x="1267" y="80"/>
                  </a:cubicBezTo>
                  <a:cubicBezTo>
                    <a:pt x="1275" y="81"/>
                    <a:pt x="1283" y="93"/>
                    <a:pt x="1287" y="92"/>
                  </a:cubicBezTo>
                  <a:cubicBezTo>
                    <a:pt x="1291" y="91"/>
                    <a:pt x="1283" y="75"/>
                    <a:pt x="1289" y="76"/>
                  </a:cubicBezTo>
                  <a:cubicBezTo>
                    <a:pt x="1295" y="77"/>
                    <a:pt x="1319" y="93"/>
                    <a:pt x="1321" y="100"/>
                  </a:cubicBezTo>
                  <a:cubicBezTo>
                    <a:pt x="1323" y="107"/>
                    <a:pt x="1301" y="115"/>
                    <a:pt x="1301" y="120"/>
                  </a:cubicBezTo>
                  <a:cubicBezTo>
                    <a:pt x="1301" y="125"/>
                    <a:pt x="1314" y="135"/>
                    <a:pt x="1323" y="132"/>
                  </a:cubicBezTo>
                  <a:cubicBezTo>
                    <a:pt x="1332" y="129"/>
                    <a:pt x="1344" y="102"/>
                    <a:pt x="1353" y="100"/>
                  </a:cubicBezTo>
                  <a:cubicBezTo>
                    <a:pt x="1362" y="98"/>
                    <a:pt x="1376" y="111"/>
                    <a:pt x="1375" y="118"/>
                  </a:cubicBezTo>
                  <a:cubicBezTo>
                    <a:pt x="1374" y="125"/>
                    <a:pt x="1356" y="137"/>
                    <a:pt x="1349" y="144"/>
                  </a:cubicBezTo>
                  <a:cubicBezTo>
                    <a:pt x="1342" y="151"/>
                    <a:pt x="1345" y="156"/>
                    <a:pt x="1335" y="158"/>
                  </a:cubicBezTo>
                  <a:cubicBezTo>
                    <a:pt x="1325" y="160"/>
                    <a:pt x="1293" y="150"/>
                    <a:pt x="1287" y="154"/>
                  </a:cubicBezTo>
                  <a:cubicBezTo>
                    <a:pt x="1281" y="158"/>
                    <a:pt x="1290" y="179"/>
                    <a:pt x="1301" y="182"/>
                  </a:cubicBezTo>
                  <a:cubicBezTo>
                    <a:pt x="1312" y="185"/>
                    <a:pt x="1336" y="168"/>
                    <a:pt x="1353" y="172"/>
                  </a:cubicBezTo>
                  <a:cubicBezTo>
                    <a:pt x="1370" y="176"/>
                    <a:pt x="1386" y="197"/>
                    <a:pt x="1403" y="204"/>
                  </a:cubicBezTo>
                  <a:cubicBezTo>
                    <a:pt x="1420" y="211"/>
                    <a:pt x="1449" y="216"/>
                    <a:pt x="1457" y="214"/>
                  </a:cubicBezTo>
                  <a:cubicBezTo>
                    <a:pt x="1465" y="212"/>
                    <a:pt x="1446" y="196"/>
                    <a:pt x="1451" y="192"/>
                  </a:cubicBezTo>
                  <a:cubicBezTo>
                    <a:pt x="1456" y="188"/>
                    <a:pt x="1490" y="197"/>
                    <a:pt x="1489" y="188"/>
                  </a:cubicBezTo>
                  <a:cubicBezTo>
                    <a:pt x="1488" y="179"/>
                    <a:pt x="1446" y="148"/>
                    <a:pt x="1443" y="140"/>
                  </a:cubicBezTo>
                  <a:cubicBezTo>
                    <a:pt x="1440" y="132"/>
                    <a:pt x="1463" y="136"/>
                    <a:pt x="1469" y="138"/>
                  </a:cubicBezTo>
                  <a:cubicBezTo>
                    <a:pt x="1475" y="140"/>
                    <a:pt x="1475" y="151"/>
                    <a:pt x="1479" y="154"/>
                  </a:cubicBezTo>
                  <a:cubicBezTo>
                    <a:pt x="1483" y="157"/>
                    <a:pt x="1489" y="159"/>
                    <a:pt x="1495" y="158"/>
                  </a:cubicBezTo>
                  <a:cubicBezTo>
                    <a:pt x="1501" y="157"/>
                    <a:pt x="1508" y="151"/>
                    <a:pt x="1513" y="146"/>
                  </a:cubicBezTo>
                  <a:cubicBezTo>
                    <a:pt x="1518" y="141"/>
                    <a:pt x="1530" y="130"/>
                    <a:pt x="1527" y="128"/>
                  </a:cubicBezTo>
                  <a:cubicBezTo>
                    <a:pt x="1524" y="126"/>
                    <a:pt x="1503" y="136"/>
                    <a:pt x="1495" y="134"/>
                  </a:cubicBezTo>
                  <a:cubicBezTo>
                    <a:pt x="1487" y="132"/>
                    <a:pt x="1485" y="117"/>
                    <a:pt x="1479" y="114"/>
                  </a:cubicBezTo>
                  <a:cubicBezTo>
                    <a:pt x="1473" y="111"/>
                    <a:pt x="1466" y="119"/>
                    <a:pt x="1457" y="116"/>
                  </a:cubicBezTo>
                  <a:cubicBezTo>
                    <a:pt x="1448" y="113"/>
                    <a:pt x="1433" y="97"/>
                    <a:pt x="1423" y="94"/>
                  </a:cubicBezTo>
                  <a:cubicBezTo>
                    <a:pt x="1413" y="91"/>
                    <a:pt x="1404" y="101"/>
                    <a:pt x="1395" y="98"/>
                  </a:cubicBezTo>
                  <a:cubicBezTo>
                    <a:pt x="1386" y="95"/>
                    <a:pt x="1376" y="81"/>
                    <a:pt x="1367" y="78"/>
                  </a:cubicBezTo>
                  <a:cubicBezTo>
                    <a:pt x="1358" y="75"/>
                    <a:pt x="1351" y="85"/>
                    <a:pt x="1341" y="82"/>
                  </a:cubicBezTo>
                  <a:cubicBezTo>
                    <a:pt x="1331" y="79"/>
                    <a:pt x="1319" y="61"/>
                    <a:pt x="1307" y="58"/>
                  </a:cubicBezTo>
                  <a:cubicBezTo>
                    <a:pt x="1295" y="55"/>
                    <a:pt x="1277" y="64"/>
                    <a:pt x="1267" y="64"/>
                  </a:cubicBezTo>
                  <a:cubicBezTo>
                    <a:pt x="1257" y="64"/>
                    <a:pt x="1249" y="64"/>
                    <a:pt x="1247" y="58"/>
                  </a:cubicBezTo>
                  <a:cubicBezTo>
                    <a:pt x="1245" y="52"/>
                    <a:pt x="1260" y="32"/>
                    <a:pt x="1257" y="26"/>
                  </a:cubicBezTo>
                  <a:cubicBezTo>
                    <a:pt x="1254" y="20"/>
                    <a:pt x="1236" y="18"/>
                    <a:pt x="1227" y="24"/>
                  </a:cubicBezTo>
                  <a:cubicBezTo>
                    <a:pt x="1218" y="30"/>
                    <a:pt x="1211" y="56"/>
                    <a:pt x="1203" y="60"/>
                  </a:cubicBezTo>
                  <a:cubicBezTo>
                    <a:pt x="1195" y="64"/>
                    <a:pt x="1183" y="57"/>
                    <a:pt x="1179" y="50"/>
                  </a:cubicBezTo>
                  <a:cubicBezTo>
                    <a:pt x="1175" y="43"/>
                    <a:pt x="1182" y="26"/>
                    <a:pt x="1179" y="20"/>
                  </a:cubicBezTo>
                  <a:cubicBezTo>
                    <a:pt x="1176" y="14"/>
                    <a:pt x="1167" y="10"/>
                    <a:pt x="1161" y="12"/>
                  </a:cubicBezTo>
                  <a:cubicBezTo>
                    <a:pt x="1155" y="14"/>
                    <a:pt x="1147" y="26"/>
                    <a:pt x="1141" y="32"/>
                  </a:cubicBezTo>
                  <a:cubicBezTo>
                    <a:pt x="1129" y="25"/>
                    <a:pt x="1122" y="41"/>
                    <a:pt x="1123" y="48"/>
                  </a:cubicBezTo>
                  <a:cubicBezTo>
                    <a:pt x="1124" y="55"/>
                    <a:pt x="1145" y="65"/>
                    <a:pt x="1145" y="74"/>
                  </a:cubicBezTo>
                  <a:cubicBezTo>
                    <a:pt x="1145" y="83"/>
                    <a:pt x="1128" y="100"/>
                    <a:pt x="1123" y="102"/>
                  </a:cubicBezTo>
                  <a:cubicBezTo>
                    <a:pt x="1117" y="106"/>
                    <a:pt x="1122" y="89"/>
                    <a:pt x="1117" y="86"/>
                  </a:cubicBezTo>
                  <a:cubicBezTo>
                    <a:pt x="1112" y="83"/>
                    <a:pt x="1097" y="89"/>
                    <a:pt x="1093" y="86"/>
                  </a:cubicBezTo>
                  <a:cubicBezTo>
                    <a:pt x="1089" y="83"/>
                    <a:pt x="1099" y="77"/>
                    <a:pt x="1095" y="70"/>
                  </a:cubicBezTo>
                  <a:cubicBezTo>
                    <a:pt x="1088" y="65"/>
                    <a:pt x="1073" y="50"/>
                    <a:pt x="1071" y="46"/>
                  </a:cubicBezTo>
                  <a:cubicBezTo>
                    <a:pt x="1069" y="42"/>
                    <a:pt x="1077" y="48"/>
                    <a:pt x="1083" y="44"/>
                  </a:cubicBezTo>
                  <a:cubicBezTo>
                    <a:pt x="1089" y="40"/>
                    <a:pt x="1107" y="28"/>
                    <a:pt x="1105" y="24"/>
                  </a:cubicBezTo>
                  <a:cubicBezTo>
                    <a:pt x="1103" y="20"/>
                    <a:pt x="1078" y="18"/>
                    <a:pt x="1069" y="18"/>
                  </a:cubicBezTo>
                  <a:cubicBezTo>
                    <a:pt x="1060" y="18"/>
                    <a:pt x="1055" y="22"/>
                    <a:pt x="1053" y="26"/>
                  </a:cubicBezTo>
                  <a:cubicBezTo>
                    <a:pt x="1051" y="30"/>
                    <a:pt x="1058" y="38"/>
                    <a:pt x="1055" y="42"/>
                  </a:cubicBezTo>
                  <a:cubicBezTo>
                    <a:pt x="1052" y="46"/>
                    <a:pt x="1037" y="43"/>
                    <a:pt x="1033" y="48"/>
                  </a:cubicBezTo>
                  <a:cubicBezTo>
                    <a:pt x="1029" y="53"/>
                    <a:pt x="1029" y="62"/>
                    <a:pt x="1033" y="70"/>
                  </a:cubicBezTo>
                  <a:cubicBezTo>
                    <a:pt x="1037" y="78"/>
                    <a:pt x="1053" y="86"/>
                    <a:pt x="1055" y="96"/>
                  </a:cubicBezTo>
                  <a:cubicBezTo>
                    <a:pt x="1057" y="106"/>
                    <a:pt x="1047" y="128"/>
                    <a:pt x="1043" y="130"/>
                  </a:cubicBezTo>
                  <a:cubicBezTo>
                    <a:pt x="1039" y="132"/>
                    <a:pt x="1034" y="113"/>
                    <a:pt x="1033" y="106"/>
                  </a:cubicBezTo>
                  <a:cubicBezTo>
                    <a:pt x="1032" y="99"/>
                    <a:pt x="1043" y="91"/>
                    <a:pt x="1039" y="86"/>
                  </a:cubicBezTo>
                  <a:cubicBezTo>
                    <a:pt x="1035" y="81"/>
                    <a:pt x="1015" y="75"/>
                    <a:pt x="1007" y="76"/>
                  </a:cubicBezTo>
                  <a:cubicBezTo>
                    <a:pt x="999" y="77"/>
                    <a:pt x="993" y="84"/>
                    <a:pt x="991" y="90"/>
                  </a:cubicBezTo>
                  <a:cubicBezTo>
                    <a:pt x="989" y="96"/>
                    <a:pt x="998" y="108"/>
                    <a:pt x="993" y="112"/>
                  </a:cubicBezTo>
                  <a:cubicBezTo>
                    <a:pt x="988" y="116"/>
                    <a:pt x="970" y="114"/>
                    <a:pt x="959" y="114"/>
                  </a:cubicBezTo>
                  <a:cubicBezTo>
                    <a:pt x="948" y="114"/>
                    <a:pt x="934" y="114"/>
                    <a:pt x="925" y="112"/>
                  </a:cubicBezTo>
                  <a:cubicBezTo>
                    <a:pt x="916" y="110"/>
                    <a:pt x="902" y="104"/>
                    <a:pt x="907" y="100"/>
                  </a:cubicBezTo>
                  <a:cubicBezTo>
                    <a:pt x="912" y="96"/>
                    <a:pt x="945" y="95"/>
                    <a:pt x="955" y="90"/>
                  </a:cubicBezTo>
                  <a:cubicBezTo>
                    <a:pt x="965" y="85"/>
                    <a:pt x="972" y="78"/>
                    <a:pt x="965" y="70"/>
                  </a:cubicBezTo>
                  <a:cubicBezTo>
                    <a:pt x="939" y="65"/>
                    <a:pt x="920" y="50"/>
                    <a:pt x="911" y="42"/>
                  </a:cubicBezTo>
                  <a:cubicBezTo>
                    <a:pt x="902" y="34"/>
                    <a:pt x="916" y="23"/>
                    <a:pt x="913" y="20"/>
                  </a:cubicBezTo>
                  <a:cubicBezTo>
                    <a:pt x="910" y="17"/>
                    <a:pt x="900" y="27"/>
                    <a:pt x="893" y="26"/>
                  </a:cubicBezTo>
                  <a:cubicBezTo>
                    <a:pt x="886" y="25"/>
                    <a:pt x="876" y="7"/>
                    <a:pt x="873" y="12"/>
                  </a:cubicBezTo>
                  <a:cubicBezTo>
                    <a:pt x="870" y="17"/>
                    <a:pt x="878" y="49"/>
                    <a:pt x="875" y="54"/>
                  </a:cubicBezTo>
                  <a:cubicBezTo>
                    <a:pt x="866" y="59"/>
                    <a:pt x="866" y="35"/>
                    <a:pt x="857" y="40"/>
                  </a:cubicBezTo>
                  <a:cubicBezTo>
                    <a:pt x="853" y="42"/>
                    <a:pt x="841" y="37"/>
                    <a:pt x="837" y="36"/>
                  </a:cubicBezTo>
                  <a:cubicBezTo>
                    <a:pt x="833" y="24"/>
                    <a:pt x="802" y="37"/>
                    <a:pt x="793" y="36"/>
                  </a:cubicBezTo>
                  <a:cubicBezTo>
                    <a:pt x="784" y="35"/>
                    <a:pt x="786" y="31"/>
                    <a:pt x="781" y="30"/>
                  </a:cubicBezTo>
                  <a:cubicBezTo>
                    <a:pt x="776" y="29"/>
                    <a:pt x="768" y="31"/>
                    <a:pt x="761" y="28"/>
                  </a:cubicBezTo>
                  <a:cubicBezTo>
                    <a:pt x="754" y="25"/>
                    <a:pt x="747" y="14"/>
                    <a:pt x="739" y="12"/>
                  </a:cubicBezTo>
                  <a:cubicBezTo>
                    <a:pt x="731" y="10"/>
                    <a:pt x="721" y="18"/>
                    <a:pt x="711" y="16"/>
                  </a:cubicBezTo>
                  <a:cubicBezTo>
                    <a:pt x="701" y="14"/>
                    <a:pt x="689" y="4"/>
                    <a:pt x="677" y="2"/>
                  </a:cubicBezTo>
                  <a:cubicBezTo>
                    <a:pt x="665" y="0"/>
                    <a:pt x="648" y="0"/>
                    <a:pt x="641" y="4"/>
                  </a:cubicBezTo>
                  <a:cubicBezTo>
                    <a:pt x="634" y="8"/>
                    <a:pt x="641" y="18"/>
                    <a:pt x="637" y="24"/>
                  </a:cubicBezTo>
                  <a:cubicBezTo>
                    <a:pt x="633" y="30"/>
                    <a:pt x="614" y="36"/>
                    <a:pt x="619" y="42"/>
                  </a:cubicBezTo>
                  <a:cubicBezTo>
                    <a:pt x="624" y="48"/>
                    <a:pt x="653" y="60"/>
                    <a:pt x="665" y="62"/>
                  </a:cubicBezTo>
                  <a:cubicBezTo>
                    <a:pt x="677" y="64"/>
                    <a:pt x="685" y="58"/>
                    <a:pt x="693" y="54"/>
                  </a:cubicBezTo>
                  <a:cubicBezTo>
                    <a:pt x="701" y="50"/>
                    <a:pt x="711" y="38"/>
                    <a:pt x="715" y="40"/>
                  </a:cubicBezTo>
                  <a:cubicBezTo>
                    <a:pt x="719" y="42"/>
                    <a:pt x="713" y="57"/>
                    <a:pt x="717" y="66"/>
                  </a:cubicBezTo>
                  <a:cubicBezTo>
                    <a:pt x="721" y="75"/>
                    <a:pt x="751" y="91"/>
                    <a:pt x="739" y="94"/>
                  </a:cubicBezTo>
                  <a:cubicBezTo>
                    <a:pt x="695" y="86"/>
                    <a:pt x="693" y="84"/>
                    <a:pt x="643" y="84"/>
                  </a:cubicBezTo>
                  <a:cubicBezTo>
                    <a:pt x="626" y="79"/>
                    <a:pt x="624" y="85"/>
                    <a:pt x="615" y="82"/>
                  </a:cubicBezTo>
                  <a:cubicBezTo>
                    <a:pt x="606" y="79"/>
                    <a:pt x="597" y="65"/>
                    <a:pt x="589" y="64"/>
                  </a:cubicBezTo>
                  <a:cubicBezTo>
                    <a:pt x="581" y="63"/>
                    <a:pt x="578" y="75"/>
                    <a:pt x="565" y="78"/>
                  </a:cubicBezTo>
                  <a:cubicBezTo>
                    <a:pt x="552" y="81"/>
                    <a:pt x="525" y="77"/>
                    <a:pt x="509" y="80"/>
                  </a:cubicBezTo>
                  <a:cubicBezTo>
                    <a:pt x="491" y="78"/>
                    <a:pt x="471" y="94"/>
                    <a:pt x="471" y="94"/>
                  </a:cubicBezTo>
                  <a:cubicBezTo>
                    <a:pt x="437" y="98"/>
                    <a:pt x="445" y="80"/>
                    <a:pt x="411" y="84"/>
                  </a:cubicBezTo>
                  <a:cubicBezTo>
                    <a:pt x="389" y="88"/>
                    <a:pt x="357" y="80"/>
                    <a:pt x="331" y="78"/>
                  </a:cubicBezTo>
                  <a:cubicBezTo>
                    <a:pt x="305" y="76"/>
                    <a:pt x="277" y="72"/>
                    <a:pt x="257" y="70"/>
                  </a:cubicBezTo>
                  <a:cubicBezTo>
                    <a:pt x="237" y="68"/>
                    <a:pt x="220" y="67"/>
                    <a:pt x="209" y="64"/>
                  </a:cubicBezTo>
                  <a:cubicBezTo>
                    <a:pt x="198" y="61"/>
                    <a:pt x="207" y="54"/>
                    <a:pt x="193" y="54"/>
                  </a:cubicBezTo>
                  <a:cubicBezTo>
                    <a:pt x="175" y="43"/>
                    <a:pt x="145" y="71"/>
                    <a:pt x="123" y="64"/>
                  </a:cubicBezTo>
                  <a:cubicBezTo>
                    <a:pt x="101" y="65"/>
                    <a:pt x="93" y="90"/>
                    <a:pt x="71" y="92"/>
                  </a:cubicBezTo>
                  <a:cubicBezTo>
                    <a:pt x="56" y="100"/>
                    <a:pt x="50" y="86"/>
                    <a:pt x="33" y="9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8" name="Freeform 69"/>
            <p:cNvSpPr/>
            <p:nvPr/>
          </p:nvSpPr>
          <p:spPr>
            <a:xfrm>
              <a:off x="105" y="303"/>
              <a:ext cx="176" cy="153"/>
            </a:xfrm>
            <a:custGeom>
              <a:avLst/>
              <a:gdLst/>
              <a:ahLst/>
              <a:cxnLst>
                <a:cxn ang="0">
                  <a:pos x="116" y="47"/>
                </a:cxn>
                <a:cxn ang="0">
                  <a:pos x="132" y="63"/>
                </a:cxn>
                <a:cxn ang="0">
                  <a:pos x="150" y="83"/>
                </a:cxn>
                <a:cxn ang="0">
                  <a:pos x="176" y="103"/>
                </a:cxn>
                <a:cxn ang="0">
                  <a:pos x="128" y="137"/>
                </a:cxn>
                <a:cxn ang="0">
                  <a:pos x="116" y="145"/>
                </a:cxn>
                <a:cxn ang="0">
                  <a:pos x="104" y="141"/>
                </a:cxn>
                <a:cxn ang="0">
                  <a:pos x="88" y="153"/>
                </a:cxn>
                <a:cxn ang="0">
                  <a:pos x="78" y="135"/>
                </a:cxn>
                <a:cxn ang="0">
                  <a:pos x="72" y="119"/>
                </a:cxn>
                <a:cxn ang="0">
                  <a:pos x="90" y="105"/>
                </a:cxn>
                <a:cxn ang="0">
                  <a:pos x="106" y="93"/>
                </a:cxn>
                <a:cxn ang="0">
                  <a:pos x="102" y="79"/>
                </a:cxn>
                <a:cxn ang="0">
                  <a:pos x="84" y="73"/>
                </a:cxn>
                <a:cxn ang="0">
                  <a:pos x="78" y="71"/>
                </a:cxn>
                <a:cxn ang="0">
                  <a:pos x="76" y="55"/>
                </a:cxn>
                <a:cxn ang="0">
                  <a:pos x="66" y="63"/>
                </a:cxn>
                <a:cxn ang="0">
                  <a:pos x="64" y="101"/>
                </a:cxn>
                <a:cxn ang="0">
                  <a:pos x="38" y="121"/>
                </a:cxn>
                <a:cxn ang="0">
                  <a:pos x="12" y="129"/>
                </a:cxn>
                <a:cxn ang="0">
                  <a:pos x="0" y="121"/>
                </a:cxn>
                <a:cxn ang="0">
                  <a:pos x="10" y="105"/>
                </a:cxn>
                <a:cxn ang="0">
                  <a:pos x="28" y="73"/>
                </a:cxn>
                <a:cxn ang="0">
                  <a:pos x="58" y="61"/>
                </a:cxn>
                <a:cxn ang="0">
                  <a:pos x="60" y="41"/>
                </a:cxn>
                <a:cxn ang="0">
                  <a:pos x="44" y="31"/>
                </a:cxn>
                <a:cxn ang="0">
                  <a:pos x="42" y="13"/>
                </a:cxn>
                <a:cxn ang="0">
                  <a:pos x="54" y="9"/>
                </a:cxn>
                <a:cxn ang="0">
                  <a:pos x="70" y="21"/>
                </a:cxn>
                <a:cxn ang="0">
                  <a:pos x="84" y="5"/>
                </a:cxn>
                <a:cxn ang="0">
                  <a:pos x="96" y="1"/>
                </a:cxn>
                <a:cxn ang="0">
                  <a:pos x="110" y="3"/>
                </a:cxn>
                <a:cxn ang="0">
                  <a:pos x="96" y="17"/>
                </a:cxn>
                <a:cxn ang="0">
                  <a:pos x="112" y="23"/>
                </a:cxn>
                <a:cxn ang="0">
                  <a:pos x="118" y="35"/>
                </a:cxn>
                <a:cxn ang="0">
                  <a:pos x="116" y="47"/>
                </a:cxn>
              </a:cxnLst>
              <a:pathLst>
                <a:path w="176" h="153">
                  <a:moveTo>
                    <a:pt x="116" y="47"/>
                  </a:moveTo>
                  <a:cubicBezTo>
                    <a:pt x="122" y="53"/>
                    <a:pt x="125" y="58"/>
                    <a:pt x="132" y="63"/>
                  </a:cubicBezTo>
                  <a:cubicBezTo>
                    <a:pt x="134" y="70"/>
                    <a:pt x="144" y="77"/>
                    <a:pt x="150" y="83"/>
                  </a:cubicBezTo>
                  <a:cubicBezTo>
                    <a:pt x="157" y="104"/>
                    <a:pt x="147" y="100"/>
                    <a:pt x="176" y="103"/>
                  </a:cubicBezTo>
                  <a:cubicBezTo>
                    <a:pt x="168" y="133"/>
                    <a:pt x="160" y="134"/>
                    <a:pt x="128" y="137"/>
                  </a:cubicBezTo>
                  <a:cubicBezTo>
                    <a:pt x="124" y="140"/>
                    <a:pt x="120" y="142"/>
                    <a:pt x="116" y="145"/>
                  </a:cubicBezTo>
                  <a:cubicBezTo>
                    <a:pt x="112" y="147"/>
                    <a:pt x="104" y="141"/>
                    <a:pt x="104" y="141"/>
                  </a:cubicBezTo>
                  <a:cubicBezTo>
                    <a:pt x="97" y="146"/>
                    <a:pt x="93" y="146"/>
                    <a:pt x="88" y="153"/>
                  </a:cubicBezTo>
                  <a:cubicBezTo>
                    <a:pt x="72" y="151"/>
                    <a:pt x="60" y="147"/>
                    <a:pt x="78" y="135"/>
                  </a:cubicBezTo>
                  <a:cubicBezTo>
                    <a:pt x="84" y="126"/>
                    <a:pt x="80" y="124"/>
                    <a:pt x="72" y="119"/>
                  </a:cubicBezTo>
                  <a:cubicBezTo>
                    <a:pt x="78" y="109"/>
                    <a:pt x="86" y="116"/>
                    <a:pt x="90" y="105"/>
                  </a:cubicBezTo>
                  <a:cubicBezTo>
                    <a:pt x="86" y="94"/>
                    <a:pt x="96" y="95"/>
                    <a:pt x="106" y="93"/>
                  </a:cubicBezTo>
                  <a:cubicBezTo>
                    <a:pt x="105" y="88"/>
                    <a:pt x="106" y="82"/>
                    <a:pt x="102" y="79"/>
                  </a:cubicBezTo>
                  <a:cubicBezTo>
                    <a:pt x="102" y="79"/>
                    <a:pt x="87" y="74"/>
                    <a:pt x="84" y="73"/>
                  </a:cubicBezTo>
                  <a:cubicBezTo>
                    <a:pt x="82" y="72"/>
                    <a:pt x="78" y="71"/>
                    <a:pt x="78" y="71"/>
                  </a:cubicBezTo>
                  <a:cubicBezTo>
                    <a:pt x="77" y="66"/>
                    <a:pt x="79" y="59"/>
                    <a:pt x="76" y="55"/>
                  </a:cubicBezTo>
                  <a:cubicBezTo>
                    <a:pt x="74" y="52"/>
                    <a:pt x="67" y="59"/>
                    <a:pt x="66" y="63"/>
                  </a:cubicBezTo>
                  <a:cubicBezTo>
                    <a:pt x="64" y="72"/>
                    <a:pt x="69" y="91"/>
                    <a:pt x="64" y="101"/>
                  </a:cubicBezTo>
                  <a:cubicBezTo>
                    <a:pt x="59" y="111"/>
                    <a:pt x="47" y="116"/>
                    <a:pt x="38" y="121"/>
                  </a:cubicBezTo>
                  <a:cubicBezTo>
                    <a:pt x="34" y="125"/>
                    <a:pt x="17" y="132"/>
                    <a:pt x="12" y="129"/>
                  </a:cubicBezTo>
                  <a:cubicBezTo>
                    <a:pt x="8" y="126"/>
                    <a:pt x="0" y="121"/>
                    <a:pt x="0" y="121"/>
                  </a:cubicBezTo>
                  <a:cubicBezTo>
                    <a:pt x="3" y="113"/>
                    <a:pt x="1" y="108"/>
                    <a:pt x="10" y="105"/>
                  </a:cubicBezTo>
                  <a:cubicBezTo>
                    <a:pt x="6" y="85"/>
                    <a:pt x="7" y="78"/>
                    <a:pt x="28" y="73"/>
                  </a:cubicBezTo>
                  <a:cubicBezTo>
                    <a:pt x="37" y="60"/>
                    <a:pt x="41" y="63"/>
                    <a:pt x="58" y="61"/>
                  </a:cubicBezTo>
                  <a:cubicBezTo>
                    <a:pt x="68" y="54"/>
                    <a:pt x="71" y="49"/>
                    <a:pt x="60" y="41"/>
                  </a:cubicBezTo>
                  <a:cubicBezTo>
                    <a:pt x="57" y="32"/>
                    <a:pt x="53" y="33"/>
                    <a:pt x="44" y="31"/>
                  </a:cubicBezTo>
                  <a:cubicBezTo>
                    <a:pt x="40" y="26"/>
                    <a:pt x="35" y="21"/>
                    <a:pt x="42" y="13"/>
                  </a:cubicBezTo>
                  <a:cubicBezTo>
                    <a:pt x="45" y="10"/>
                    <a:pt x="54" y="9"/>
                    <a:pt x="54" y="9"/>
                  </a:cubicBezTo>
                  <a:cubicBezTo>
                    <a:pt x="62" y="17"/>
                    <a:pt x="57" y="24"/>
                    <a:pt x="70" y="21"/>
                  </a:cubicBezTo>
                  <a:cubicBezTo>
                    <a:pt x="76" y="15"/>
                    <a:pt x="77" y="8"/>
                    <a:pt x="84" y="5"/>
                  </a:cubicBezTo>
                  <a:cubicBezTo>
                    <a:pt x="88" y="3"/>
                    <a:pt x="96" y="1"/>
                    <a:pt x="96" y="1"/>
                  </a:cubicBezTo>
                  <a:cubicBezTo>
                    <a:pt x="101" y="2"/>
                    <a:pt x="106" y="0"/>
                    <a:pt x="110" y="3"/>
                  </a:cubicBezTo>
                  <a:cubicBezTo>
                    <a:pt x="117" y="8"/>
                    <a:pt x="98" y="16"/>
                    <a:pt x="96" y="17"/>
                  </a:cubicBezTo>
                  <a:cubicBezTo>
                    <a:pt x="87" y="31"/>
                    <a:pt x="104" y="26"/>
                    <a:pt x="112" y="23"/>
                  </a:cubicBezTo>
                  <a:cubicBezTo>
                    <a:pt x="122" y="25"/>
                    <a:pt x="129" y="28"/>
                    <a:pt x="118" y="35"/>
                  </a:cubicBezTo>
                  <a:cubicBezTo>
                    <a:pt x="114" y="48"/>
                    <a:pt x="110" y="47"/>
                    <a:pt x="116" y="47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79" name="Freeform 70"/>
            <p:cNvSpPr/>
            <p:nvPr/>
          </p:nvSpPr>
          <p:spPr>
            <a:xfrm>
              <a:off x="863" y="1462"/>
              <a:ext cx="110" cy="220"/>
            </a:xfrm>
            <a:custGeom>
              <a:avLst/>
              <a:gdLst/>
              <a:ahLst/>
              <a:cxnLst>
                <a:cxn ang="0">
                  <a:pos x="92" y="0"/>
                </a:cxn>
                <a:cxn ang="0">
                  <a:pos x="106" y="36"/>
                </a:cxn>
                <a:cxn ang="0">
                  <a:pos x="110" y="60"/>
                </a:cxn>
                <a:cxn ang="0">
                  <a:pos x="104" y="78"/>
                </a:cxn>
                <a:cxn ang="0">
                  <a:pos x="80" y="130"/>
                </a:cxn>
                <a:cxn ang="0">
                  <a:pos x="74" y="174"/>
                </a:cxn>
                <a:cxn ang="0">
                  <a:pos x="42" y="218"/>
                </a:cxn>
                <a:cxn ang="0">
                  <a:pos x="4" y="202"/>
                </a:cxn>
                <a:cxn ang="0">
                  <a:pos x="18" y="128"/>
                </a:cxn>
                <a:cxn ang="0">
                  <a:pos x="20" y="96"/>
                </a:cxn>
                <a:cxn ang="0">
                  <a:pos x="22" y="66"/>
                </a:cxn>
                <a:cxn ang="0">
                  <a:pos x="54" y="56"/>
                </a:cxn>
                <a:cxn ang="0">
                  <a:pos x="76" y="4"/>
                </a:cxn>
                <a:cxn ang="0">
                  <a:pos x="92" y="0"/>
                </a:cxn>
              </a:cxnLst>
              <a:pathLst>
                <a:path w="110" h="220">
                  <a:moveTo>
                    <a:pt x="92" y="0"/>
                  </a:moveTo>
                  <a:cubicBezTo>
                    <a:pt x="110" y="6"/>
                    <a:pt x="103" y="23"/>
                    <a:pt x="106" y="36"/>
                  </a:cubicBezTo>
                  <a:cubicBezTo>
                    <a:pt x="107" y="41"/>
                    <a:pt x="110" y="60"/>
                    <a:pt x="110" y="60"/>
                  </a:cubicBezTo>
                  <a:cubicBezTo>
                    <a:pt x="108" y="66"/>
                    <a:pt x="104" y="78"/>
                    <a:pt x="104" y="78"/>
                  </a:cubicBezTo>
                  <a:cubicBezTo>
                    <a:pt x="101" y="90"/>
                    <a:pt x="85" y="114"/>
                    <a:pt x="80" y="130"/>
                  </a:cubicBezTo>
                  <a:cubicBezTo>
                    <a:pt x="75" y="146"/>
                    <a:pt x="80" y="159"/>
                    <a:pt x="74" y="174"/>
                  </a:cubicBezTo>
                  <a:cubicBezTo>
                    <a:pt x="67" y="191"/>
                    <a:pt x="62" y="211"/>
                    <a:pt x="42" y="218"/>
                  </a:cubicBezTo>
                  <a:cubicBezTo>
                    <a:pt x="25" y="215"/>
                    <a:pt x="10" y="220"/>
                    <a:pt x="4" y="202"/>
                  </a:cubicBezTo>
                  <a:cubicBezTo>
                    <a:pt x="6" y="155"/>
                    <a:pt x="0" y="155"/>
                    <a:pt x="18" y="128"/>
                  </a:cubicBezTo>
                  <a:cubicBezTo>
                    <a:pt x="19" y="110"/>
                    <a:pt x="19" y="106"/>
                    <a:pt x="20" y="96"/>
                  </a:cubicBezTo>
                  <a:cubicBezTo>
                    <a:pt x="21" y="86"/>
                    <a:pt x="16" y="73"/>
                    <a:pt x="22" y="66"/>
                  </a:cubicBezTo>
                  <a:cubicBezTo>
                    <a:pt x="33" y="55"/>
                    <a:pt x="37" y="58"/>
                    <a:pt x="54" y="56"/>
                  </a:cubicBezTo>
                  <a:cubicBezTo>
                    <a:pt x="64" y="42"/>
                    <a:pt x="63" y="17"/>
                    <a:pt x="76" y="4"/>
                  </a:cubicBezTo>
                  <a:cubicBezTo>
                    <a:pt x="80" y="0"/>
                    <a:pt x="87" y="1"/>
                    <a:pt x="92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0" name="Freeform 71"/>
            <p:cNvSpPr/>
            <p:nvPr/>
          </p:nvSpPr>
          <p:spPr>
            <a:xfrm>
              <a:off x="1598" y="1172"/>
              <a:ext cx="461" cy="275"/>
            </a:xfrm>
            <a:custGeom>
              <a:avLst/>
              <a:gdLst/>
              <a:ahLst/>
              <a:cxnLst>
                <a:cxn ang="0">
                  <a:pos x="25" y="2"/>
                </a:cxn>
                <a:cxn ang="0">
                  <a:pos x="3" y="4"/>
                </a:cxn>
                <a:cxn ang="0">
                  <a:pos x="5" y="16"/>
                </a:cxn>
                <a:cxn ang="0">
                  <a:pos x="35" y="32"/>
                </a:cxn>
                <a:cxn ang="0">
                  <a:pos x="45" y="52"/>
                </a:cxn>
                <a:cxn ang="0">
                  <a:pos x="59" y="76"/>
                </a:cxn>
                <a:cxn ang="0">
                  <a:pos x="75" y="108"/>
                </a:cxn>
                <a:cxn ang="0">
                  <a:pos x="93" y="136"/>
                </a:cxn>
                <a:cxn ang="0">
                  <a:pos x="111" y="144"/>
                </a:cxn>
                <a:cxn ang="0">
                  <a:pos x="153" y="194"/>
                </a:cxn>
                <a:cxn ang="0">
                  <a:pos x="159" y="210"/>
                </a:cxn>
                <a:cxn ang="0">
                  <a:pos x="171" y="216"/>
                </a:cxn>
                <a:cxn ang="0">
                  <a:pos x="235" y="226"/>
                </a:cxn>
                <a:cxn ang="0">
                  <a:pos x="293" y="234"/>
                </a:cxn>
                <a:cxn ang="0">
                  <a:pos x="339" y="246"/>
                </a:cxn>
                <a:cxn ang="0">
                  <a:pos x="353" y="250"/>
                </a:cxn>
                <a:cxn ang="0">
                  <a:pos x="361" y="268"/>
                </a:cxn>
                <a:cxn ang="0">
                  <a:pos x="371" y="254"/>
                </a:cxn>
                <a:cxn ang="0">
                  <a:pos x="403" y="242"/>
                </a:cxn>
                <a:cxn ang="0">
                  <a:pos x="407" y="258"/>
                </a:cxn>
                <a:cxn ang="0">
                  <a:pos x="417" y="256"/>
                </a:cxn>
                <a:cxn ang="0">
                  <a:pos x="461" y="240"/>
                </a:cxn>
                <a:cxn ang="0">
                  <a:pos x="449" y="218"/>
                </a:cxn>
                <a:cxn ang="0">
                  <a:pos x="429" y="234"/>
                </a:cxn>
                <a:cxn ang="0">
                  <a:pos x="423" y="226"/>
                </a:cxn>
                <a:cxn ang="0">
                  <a:pos x="405" y="218"/>
                </a:cxn>
                <a:cxn ang="0">
                  <a:pos x="381" y="234"/>
                </a:cxn>
                <a:cxn ang="0">
                  <a:pos x="357" y="226"/>
                </a:cxn>
                <a:cxn ang="0">
                  <a:pos x="357" y="240"/>
                </a:cxn>
                <a:cxn ang="0">
                  <a:pos x="335" y="222"/>
                </a:cxn>
                <a:cxn ang="0">
                  <a:pos x="263" y="212"/>
                </a:cxn>
                <a:cxn ang="0">
                  <a:pos x="245" y="198"/>
                </a:cxn>
                <a:cxn ang="0">
                  <a:pos x="225" y="194"/>
                </a:cxn>
                <a:cxn ang="0">
                  <a:pos x="203" y="200"/>
                </a:cxn>
                <a:cxn ang="0">
                  <a:pos x="169" y="182"/>
                </a:cxn>
                <a:cxn ang="0">
                  <a:pos x="157" y="168"/>
                </a:cxn>
                <a:cxn ang="0">
                  <a:pos x="183" y="150"/>
                </a:cxn>
                <a:cxn ang="0">
                  <a:pos x="197" y="148"/>
                </a:cxn>
                <a:cxn ang="0">
                  <a:pos x="195" y="134"/>
                </a:cxn>
                <a:cxn ang="0">
                  <a:pos x="183" y="130"/>
                </a:cxn>
                <a:cxn ang="0">
                  <a:pos x="169" y="132"/>
                </a:cxn>
                <a:cxn ang="0">
                  <a:pos x="145" y="124"/>
                </a:cxn>
                <a:cxn ang="0">
                  <a:pos x="133" y="110"/>
                </a:cxn>
                <a:cxn ang="0">
                  <a:pos x="105" y="70"/>
                </a:cxn>
                <a:cxn ang="0">
                  <a:pos x="83" y="56"/>
                </a:cxn>
                <a:cxn ang="0">
                  <a:pos x="67" y="36"/>
                </a:cxn>
                <a:cxn ang="0">
                  <a:pos x="61" y="32"/>
                </a:cxn>
                <a:cxn ang="0">
                  <a:pos x="25" y="2"/>
                </a:cxn>
              </a:cxnLst>
              <a:pathLst>
                <a:path w="461" h="275">
                  <a:moveTo>
                    <a:pt x="25" y="2"/>
                  </a:moveTo>
                  <a:cubicBezTo>
                    <a:pt x="18" y="3"/>
                    <a:pt x="9" y="0"/>
                    <a:pt x="3" y="4"/>
                  </a:cubicBezTo>
                  <a:cubicBezTo>
                    <a:pt x="0" y="6"/>
                    <a:pt x="3" y="12"/>
                    <a:pt x="5" y="16"/>
                  </a:cubicBezTo>
                  <a:cubicBezTo>
                    <a:pt x="13" y="30"/>
                    <a:pt x="21" y="30"/>
                    <a:pt x="35" y="32"/>
                  </a:cubicBezTo>
                  <a:cubicBezTo>
                    <a:pt x="40" y="50"/>
                    <a:pt x="34" y="45"/>
                    <a:pt x="45" y="52"/>
                  </a:cubicBezTo>
                  <a:cubicBezTo>
                    <a:pt x="51" y="60"/>
                    <a:pt x="56" y="67"/>
                    <a:pt x="59" y="76"/>
                  </a:cubicBezTo>
                  <a:cubicBezTo>
                    <a:pt x="61" y="89"/>
                    <a:pt x="66" y="99"/>
                    <a:pt x="75" y="108"/>
                  </a:cubicBezTo>
                  <a:cubicBezTo>
                    <a:pt x="80" y="124"/>
                    <a:pt x="81" y="126"/>
                    <a:pt x="93" y="136"/>
                  </a:cubicBezTo>
                  <a:cubicBezTo>
                    <a:pt x="98" y="140"/>
                    <a:pt x="111" y="144"/>
                    <a:pt x="111" y="144"/>
                  </a:cubicBezTo>
                  <a:cubicBezTo>
                    <a:pt x="130" y="163"/>
                    <a:pt x="125" y="185"/>
                    <a:pt x="153" y="194"/>
                  </a:cubicBezTo>
                  <a:cubicBezTo>
                    <a:pt x="156" y="199"/>
                    <a:pt x="156" y="205"/>
                    <a:pt x="159" y="210"/>
                  </a:cubicBezTo>
                  <a:cubicBezTo>
                    <a:pt x="161" y="214"/>
                    <a:pt x="167" y="214"/>
                    <a:pt x="171" y="216"/>
                  </a:cubicBezTo>
                  <a:cubicBezTo>
                    <a:pt x="184" y="235"/>
                    <a:pt x="216" y="225"/>
                    <a:pt x="235" y="226"/>
                  </a:cubicBezTo>
                  <a:cubicBezTo>
                    <a:pt x="257" y="230"/>
                    <a:pt x="268" y="233"/>
                    <a:pt x="293" y="234"/>
                  </a:cubicBezTo>
                  <a:cubicBezTo>
                    <a:pt x="309" y="250"/>
                    <a:pt x="310" y="244"/>
                    <a:pt x="339" y="246"/>
                  </a:cubicBezTo>
                  <a:cubicBezTo>
                    <a:pt x="344" y="248"/>
                    <a:pt x="350" y="246"/>
                    <a:pt x="353" y="250"/>
                  </a:cubicBezTo>
                  <a:cubicBezTo>
                    <a:pt x="369" y="275"/>
                    <a:pt x="344" y="257"/>
                    <a:pt x="361" y="268"/>
                  </a:cubicBezTo>
                  <a:cubicBezTo>
                    <a:pt x="378" y="264"/>
                    <a:pt x="362" y="270"/>
                    <a:pt x="371" y="254"/>
                  </a:cubicBezTo>
                  <a:cubicBezTo>
                    <a:pt x="372" y="253"/>
                    <a:pt x="397" y="246"/>
                    <a:pt x="403" y="242"/>
                  </a:cubicBezTo>
                  <a:cubicBezTo>
                    <a:pt x="405" y="247"/>
                    <a:pt x="402" y="255"/>
                    <a:pt x="407" y="258"/>
                  </a:cubicBezTo>
                  <a:cubicBezTo>
                    <a:pt x="410" y="260"/>
                    <a:pt x="414" y="257"/>
                    <a:pt x="417" y="256"/>
                  </a:cubicBezTo>
                  <a:cubicBezTo>
                    <a:pt x="434" y="253"/>
                    <a:pt x="445" y="244"/>
                    <a:pt x="461" y="240"/>
                  </a:cubicBezTo>
                  <a:cubicBezTo>
                    <a:pt x="458" y="230"/>
                    <a:pt x="459" y="221"/>
                    <a:pt x="449" y="218"/>
                  </a:cubicBezTo>
                  <a:cubicBezTo>
                    <a:pt x="445" y="230"/>
                    <a:pt x="441" y="231"/>
                    <a:pt x="429" y="234"/>
                  </a:cubicBezTo>
                  <a:cubicBezTo>
                    <a:pt x="417" y="242"/>
                    <a:pt x="410" y="235"/>
                    <a:pt x="423" y="226"/>
                  </a:cubicBezTo>
                  <a:cubicBezTo>
                    <a:pt x="418" y="222"/>
                    <a:pt x="405" y="218"/>
                    <a:pt x="405" y="218"/>
                  </a:cubicBezTo>
                  <a:cubicBezTo>
                    <a:pt x="394" y="221"/>
                    <a:pt x="392" y="230"/>
                    <a:pt x="381" y="234"/>
                  </a:cubicBezTo>
                  <a:cubicBezTo>
                    <a:pt x="367" y="224"/>
                    <a:pt x="382" y="223"/>
                    <a:pt x="357" y="226"/>
                  </a:cubicBezTo>
                  <a:cubicBezTo>
                    <a:pt x="360" y="234"/>
                    <a:pt x="367" y="237"/>
                    <a:pt x="357" y="240"/>
                  </a:cubicBezTo>
                  <a:cubicBezTo>
                    <a:pt x="348" y="234"/>
                    <a:pt x="344" y="228"/>
                    <a:pt x="335" y="222"/>
                  </a:cubicBezTo>
                  <a:cubicBezTo>
                    <a:pt x="308" y="225"/>
                    <a:pt x="290" y="214"/>
                    <a:pt x="263" y="212"/>
                  </a:cubicBezTo>
                  <a:cubicBezTo>
                    <a:pt x="267" y="198"/>
                    <a:pt x="258" y="200"/>
                    <a:pt x="245" y="198"/>
                  </a:cubicBezTo>
                  <a:cubicBezTo>
                    <a:pt x="237" y="193"/>
                    <a:pt x="235" y="192"/>
                    <a:pt x="225" y="194"/>
                  </a:cubicBezTo>
                  <a:cubicBezTo>
                    <a:pt x="217" y="202"/>
                    <a:pt x="215" y="202"/>
                    <a:pt x="203" y="200"/>
                  </a:cubicBezTo>
                  <a:cubicBezTo>
                    <a:pt x="191" y="183"/>
                    <a:pt x="193" y="184"/>
                    <a:pt x="169" y="182"/>
                  </a:cubicBezTo>
                  <a:cubicBezTo>
                    <a:pt x="161" y="179"/>
                    <a:pt x="160" y="176"/>
                    <a:pt x="157" y="168"/>
                  </a:cubicBezTo>
                  <a:cubicBezTo>
                    <a:pt x="159" y="148"/>
                    <a:pt x="162" y="143"/>
                    <a:pt x="183" y="150"/>
                  </a:cubicBezTo>
                  <a:cubicBezTo>
                    <a:pt x="188" y="149"/>
                    <a:pt x="194" y="152"/>
                    <a:pt x="197" y="148"/>
                  </a:cubicBezTo>
                  <a:cubicBezTo>
                    <a:pt x="200" y="144"/>
                    <a:pt x="198" y="138"/>
                    <a:pt x="195" y="134"/>
                  </a:cubicBezTo>
                  <a:cubicBezTo>
                    <a:pt x="192" y="131"/>
                    <a:pt x="183" y="130"/>
                    <a:pt x="183" y="130"/>
                  </a:cubicBezTo>
                  <a:cubicBezTo>
                    <a:pt x="174" y="133"/>
                    <a:pt x="176" y="142"/>
                    <a:pt x="169" y="132"/>
                  </a:cubicBezTo>
                  <a:cubicBezTo>
                    <a:pt x="166" y="116"/>
                    <a:pt x="159" y="119"/>
                    <a:pt x="145" y="124"/>
                  </a:cubicBezTo>
                  <a:cubicBezTo>
                    <a:pt x="140" y="117"/>
                    <a:pt x="141" y="113"/>
                    <a:pt x="133" y="110"/>
                  </a:cubicBezTo>
                  <a:cubicBezTo>
                    <a:pt x="123" y="95"/>
                    <a:pt x="127" y="77"/>
                    <a:pt x="105" y="70"/>
                  </a:cubicBezTo>
                  <a:cubicBezTo>
                    <a:pt x="101" y="59"/>
                    <a:pt x="93" y="59"/>
                    <a:pt x="83" y="56"/>
                  </a:cubicBezTo>
                  <a:cubicBezTo>
                    <a:pt x="77" y="39"/>
                    <a:pt x="83" y="46"/>
                    <a:pt x="67" y="36"/>
                  </a:cubicBezTo>
                  <a:cubicBezTo>
                    <a:pt x="65" y="35"/>
                    <a:pt x="61" y="32"/>
                    <a:pt x="61" y="32"/>
                  </a:cubicBezTo>
                  <a:cubicBezTo>
                    <a:pt x="50" y="15"/>
                    <a:pt x="47" y="2"/>
                    <a:pt x="25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1" name="Freeform 72"/>
            <p:cNvSpPr/>
            <p:nvPr/>
          </p:nvSpPr>
          <p:spPr>
            <a:xfrm>
              <a:off x="1800" y="1154"/>
              <a:ext cx="245" cy="213"/>
            </a:xfrm>
            <a:custGeom>
              <a:avLst/>
              <a:gdLst/>
              <a:ahLst/>
              <a:cxnLst>
                <a:cxn ang="0">
                  <a:pos x="121" y="0"/>
                </a:cxn>
                <a:cxn ang="0">
                  <a:pos x="137" y="20"/>
                </a:cxn>
                <a:cxn ang="0">
                  <a:pos x="125" y="58"/>
                </a:cxn>
                <a:cxn ang="0">
                  <a:pos x="143" y="86"/>
                </a:cxn>
                <a:cxn ang="0">
                  <a:pos x="163" y="92"/>
                </a:cxn>
                <a:cxn ang="0">
                  <a:pos x="191" y="84"/>
                </a:cxn>
                <a:cxn ang="0">
                  <a:pos x="231" y="82"/>
                </a:cxn>
                <a:cxn ang="0">
                  <a:pos x="223" y="106"/>
                </a:cxn>
                <a:cxn ang="0">
                  <a:pos x="207" y="120"/>
                </a:cxn>
                <a:cxn ang="0">
                  <a:pos x="191" y="142"/>
                </a:cxn>
                <a:cxn ang="0">
                  <a:pos x="195" y="160"/>
                </a:cxn>
                <a:cxn ang="0">
                  <a:pos x="203" y="172"/>
                </a:cxn>
                <a:cxn ang="0">
                  <a:pos x="179" y="188"/>
                </a:cxn>
                <a:cxn ang="0">
                  <a:pos x="173" y="168"/>
                </a:cxn>
                <a:cxn ang="0">
                  <a:pos x="163" y="208"/>
                </a:cxn>
                <a:cxn ang="0">
                  <a:pos x="137" y="166"/>
                </a:cxn>
                <a:cxn ang="0">
                  <a:pos x="135" y="150"/>
                </a:cxn>
                <a:cxn ang="0">
                  <a:pos x="147" y="146"/>
                </a:cxn>
                <a:cxn ang="0">
                  <a:pos x="167" y="126"/>
                </a:cxn>
                <a:cxn ang="0">
                  <a:pos x="179" y="130"/>
                </a:cxn>
                <a:cxn ang="0">
                  <a:pos x="191" y="122"/>
                </a:cxn>
                <a:cxn ang="0">
                  <a:pos x="205" y="110"/>
                </a:cxn>
                <a:cxn ang="0">
                  <a:pos x="177" y="108"/>
                </a:cxn>
                <a:cxn ang="0">
                  <a:pos x="159" y="110"/>
                </a:cxn>
                <a:cxn ang="0">
                  <a:pos x="133" y="102"/>
                </a:cxn>
                <a:cxn ang="0">
                  <a:pos x="123" y="112"/>
                </a:cxn>
                <a:cxn ang="0">
                  <a:pos x="107" y="134"/>
                </a:cxn>
                <a:cxn ang="0">
                  <a:pos x="85" y="184"/>
                </a:cxn>
                <a:cxn ang="0">
                  <a:pos x="69" y="172"/>
                </a:cxn>
                <a:cxn ang="0">
                  <a:pos x="23" y="160"/>
                </a:cxn>
                <a:cxn ang="0">
                  <a:pos x="21" y="140"/>
                </a:cxn>
                <a:cxn ang="0">
                  <a:pos x="3" y="116"/>
                </a:cxn>
                <a:cxn ang="0">
                  <a:pos x="31" y="82"/>
                </a:cxn>
                <a:cxn ang="0">
                  <a:pos x="43" y="68"/>
                </a:cxn>
                <a:cxn ang="0">
                  <a:pos x="65" y="42"/>
                </a:cxn>
                <a:cxn ang="0">
                  <a:pos x="91" y="32"/>
                </a:cxn>
                <a:cxn ang="0">
                  <a:pos x="121" y="0"/>
                </a:cxn>
              </a:cxnLst>
              <a:pathLst>
                <a:path w="245" h="213">
                  <a:moveTo>
                    <a:pt x="121" y="0"/>
                  </a:moveTo>
                  <a:cubicBezTo>
                    <a:pt x="130" y="3"/>
                    <a:pt x="130" y="13"/>
                    <a:pt x="137" y="20"/>
                  </a:cubicBezTo>
                  <a:cubicBezTo>
                    <a:pt x="143" y="38"/>
                    <a:pt x="130" y="43"/>
                    <a:pt x="125" y="58"/>
                  </a:cubicBezTo>
                  <a:cubicBezTo>
                    <a:pt x="130" y="73"/>
                    <a:pt x="130" y="77"/>
                    <a:pt x="143" y="86"/>
                  </a:cubicBezTo>
                  <a:cubicBezTo>
                    <a:pt x="149" y="95"/>
                    <a:pt x="152" y="94"/>
                    <a:pt x="163" y="92"/>
                  </a:cubicBezTo>
                  <a:cubicBezTo>
                    <a:pt x="168" y="77"/>
                    <a:pt x="176" y="82"/>
                    <a:pt x="191" y="84"/>
                  </a:cubicBezTo>
                  <a:cubicBezTo>
                    <a:pt x="201" y="100"/>
                    <a:pt x="218" y="86"/>
                    <a:pt x="231" y="82"/>
                  </a:cubicBezTo>
                  <a:cubicBezTo>
                    <a:pt x="245" y="92"/>
                    <a:pt x="237" y="103"/>
                    <a:pt x="223" y="106"/>
                  </a:cubicBezTo>
                  <a:cubicBezTo>
                    <a:pt x="217" y="115"/>
                    <a:pt x="210" y="110"/>
                    <a:pt x="207" y="120"/>
                  </a:cubicBezTo>
                  <a:cubicBezTo>
                    <a:pt x="204" y="142"/>
                    <a:pt x="205" y="133"/>
                    <a:pt x="191" y="142"/>
                  </a:cubicBezTo>
                  <a:cubicBezTo>
                    <a:pt x="185" y="152"/>
                    <a:pt x="189" y="152"/>
                    <a:pt x="195" y="160"/>
                  </a:cubicBezTo>
                  <a:cubicBezTo>
                    <a:pt x="198" y="164"/>
                    <a:pt x="203" y="172"/>
                    <a:pt x="203" y="172"/>
                  </a:cubicBezTo>
                  <a:cubicBezTo>
                    <a:pt x="200" y="213"/>
                    <a:pt x="200" y="209"/>
                    <a:pt x="179" y="188"/>
                  </a:cubicBezTo>
                  <a:cubicBezTo>
                    <a:pt x="177" y="181"/>
                    <a:pt x="175" y="175"/>
                    <a:pt x="173" y="168"/>
                  </a:cubicBezTo>
                  <a:cubicBezTo>
                    <a:pt x="158" y="173"/>
                    <a:pt x="164" y="195"/>
                    <a:pt x="163" y="208"/>
                  </a:cubicBezTo>
                  <a:cubicBezTo>
                    <a:pt x="121" y="203"/>
                    <a:pt x="169" y="187"/>
                    <a:pt x="137" y="166"/>
                  </a:cubicBezTo>
                  <a:cubicBezTo>
                    <a:pt x="134" y="161"/>
                    <a:pt x="129" y="156"/>
                    <a:pt x="135" y="150"/>
                  </a:cubicBezTo>
                  <a:cubicBezTo>
                    <a:pt x="138" y="147"/>
                    <a:pt x="147" y="146"/>
                    <a:pt x="147" y="146"/>
                  </a:cubicBezTo>
                  <a:cubicBezTo>
                    <a:pt x="158" y="130"/>
                    <a:pt x="143" y="123"/>
                    <a:pt x="167" y="126"/>
                  </a:cubicBezTo>
                  <a:cubicBezTo>
                    <a:pt x="173" y="132"/>
                    <a:pt x="172" y="134"/>
                    <a:pt x="179" y="130"/>
                  </a:cubicBezTo>
                  <a:cubicBezTo>
                    <a:pt x="183" y="128"/>
                    <a:pt x="191" y="122"/>
                    <a:pt x="191" y="122"/>
                  </a:cubicBezTo>
                  <a:cubicBezTo>
                    <a:pt x="194" y="114"/>
                    <a:pt x="198" y="115"/>
                    <a:pt x="205" y="110"/>
                  </a:cubicBezTo>
                  <a:cubicBezTo>
                    <a:pt x="188" y="104"/>
                    <a:pt x="197" y="105"/>
                    <a:pt x="177" y="108"/>
                  </a:cubicBezTo>
                  <a:cubicBezTo>
                    <a:pt x="170" y="110"/>
                    <a:pt x="166" y="108"/>
                    <a:pt x="159" y="110"/>
                  </a:cubicBezTo>
                  <a:cubicBezTo>
                    <a:pt x="151" y="98"/>
                    <a:pt x="149" y="100"/>
                    <a:pt x="133" y="102"/>
                  </a:cubicBezTo>
                  <a:cubicBezTo>
                    <a:pt x="130" y="106"/>
                    <a:pt x="125" y="108"/>
                    <a:pt x="123" y="112"/>
                  </a:cubicBezTo>
                  <a:cubicBezTo>
                    <a:pt x="115" y="133"/>
                    <a:pt x="126" y="129"/>
                    <a:pt x="107" y="134"/>
                  </a:cubicBezTo>
                  <a:cubicBezTo>
                    <a:pt x="94" y="154"/>
                    <a:pt x="111" y="175"/>
                    <a:pt x="85" y="184"/>
                  </a:cubicBezTo>
                  <a:cubicBezTo>
                    <a:pt x="77" y="181"/>
                    <a:pt x="76" y="176"/>
                    <a:pt x="69" y="172"/>
                  </a:cubicBezTo>
                  <a:cubicBezTo>
                    <a:pt x="48" y="176"/>
                    <a:pt x="43" y="163"/>
                    <a:pt x="23" y="160"/>
                  </a:cubicBezTo>
                  <a:cubicBezTo>
                    <a:pt x="22" y="153"/>
                    <a:pt x="24" y="146"/>
                    <a:pt x="21" y="140"/>
                  </a:cubicBezTo>
                  <a:cubicBezTo>
                    <a:pt x="16" y="129"/>
                    <a:pt x="7" y="128"/>
                    <a:pt x="3" y="116"/>
                  </a:cubicBezTo>
                  <a:cubicBezTo>
                    <a:pt x="5" y="82"/>
                    <a:pt x="0" y="85"/>
                    <a:pt x="31" y="82"/>
                  </a:cubicBezTo>
                  <a:cubicBezTo>
                    <a:pt x="36" y="74"/>
                    <a:pt x="32" y="64"/>
                    <a:pt x="43" y="68"/>
                  </a:cubicBezTo>
                  <a:cubicBezTo>
                    <a:pt x="58" y="63"/>
                    <a:pt x="56" y="51"/>
                    <a:pt x="65" y="42"/>
                  </a:cubicBezTo>
                  <a:cubicBezTo>
                    <a:pt x="72" y="35"/>
                    <a:pt x="82" y="34"/>
                    <a:pt x="91" y="32"/>
                  </a:cubicBezTo>
                  <a:cubicBezTo>
                    <a:pt x="113" y="17"/>
                    <a:pt x="92" y="0"/>
                    <a:pt x="121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2" name="Freeform 73"/>
            <p:cNvSpPr/>
            <p:nvPr/>
          </p:nvSpPr>
          <p:spPr>
            <a:xfrm>
              <a:off x="2041" y="1229"/>
              <a:ext cx="394" cy="220"/>
            </a:xfrm>
            <a:custGeom>
              <a:avLst/>
              <a:gdLst/>
              <a:ahLst/>
              <a:cxnLst>
                <a:cxn ang="0">
                  <a:pos x="46" y="17"/>
                </a:cxn>
                <a:cxn ang="0">
                  <a:pos x="34" y="51"/>
                </a:cxn>
                <a:cxn ang="0">
                  <a:pos x="64" y="69"/>
                </a:cxn>
                <a:cxn ang="0">
                  <a:pos x="72" y="61"/>
                </a:cxn>
                <a:cxn ang="0">
                  <a:pos x="80" y="37"/>
                </a:cxn>
                <a:cxn ang="0">
                  <a:pos x="124" y="57"/>
                </a:cxn>
                <a:cxn ang="0">
                  <a:pos x="180" y="61"/>
                </a:cxn>
                <a:cxn ang="0">
                  <a:pos x="258" y="91"/>
                </a:cxn>
                <a:cxn ang="0">
                  <a:pos x="296" y="119"/>
                </a:cxn>
                <a:cxn ang="0">
                  <a:pos x="348" y="117"/>
                </a:cxn>
                <a:cxn ang="0">
                  <a:pos x="352" y="81"/>
                </a:cxn>
                <a:cxn ang="0">
                  <a:pos x="364" y="77"/>
                </a:cxn>
                <a:cxn ang="0">
                  <a:pos x="394" y="109"/>
                </a:cxn>
                <a:cxn ang="0">
                  <a:pos x="358" y="145"/>
                </a:cxn>
                <a:cxn ang="0">
                  <a:pos x="314" y="143"/>
                </a:cxn>
                <a:cxn ang="0">
                  <a:pos x="320" y="159"/>
                </a:cxn>
                <a:cxn ang="0">
                  <a:pos x="352" y="189"/>
                </a:cxn>
                <a:cxn ang="0">
                  <a:pos x="320" y="209"/>
                </a:cxn>
                <a:cxn ang="0">
                  <a:pos x="280" y="169"/>
                </a:cxn>
                <a:cxn ang="0">
                  <a:pos x="250" y="185"/>
                </a:cxn>
                <a:cxn ang="0">
                  <a:pos x="194" y="169"/>
                </a:cxn>
                <a:cxn ang="0">
                  <a:pos x="162" y="159"/>
                </a:cxn>
                <a:cxn ang="0">
                  <a:pos x="176" y="137"/>
                </a:cxn>
                <a:cxn ang="0">
                  <a:pos x="132" y="129"/>
                </a:cxn>
                <a:cxn ang="0">
                  <a:pos x="114" y="129"/>
                </a:cxn>
                <a:cxn ang="0">
                  <a:pos x="128" y="107"/>
                </a:cxn>
                <a:cxn ang="0">
                  <a:pos x="92" y="97"/>
                </a:cxn>
                <a:cxn ang="0">
                  <a:pos x="100" y="81"/>
                </a:cxn>
                <a:cxn ang="0">
                  <a:pos x="64" y="107"/>
                </a:cxn>
                <a:cxn ang="0">
                  <a:pos x="30" y="101"/>
                </a:cxn>
                <a:cxn ang="0">
                  <a:pos x="24" y="103"/>
                </a:cxn>
                <a:cxn ang="0">
                  <a:pos x="4" y="105"/>
                </a:cxn>
                <a:cxn ang="0">
                  <a:pos x="24" y="73"/>
                </a:cxn>
                <a:cxn ang="0">
                  <a:pos x="16" y="7"/>
                </a:cxn>
              </a:cxnLst>
              <a:pathLst>
                <a:path w="394" h="220">
                  <a:moveTo>
                    <a:pt x="42" y="5"/>
                  </a:moveTo>
                  <a:cubicBezTo>
                    <a:pt x="44" y="8"/>
                    <a:pt x="46" y="17"/>
                    <a:pt x="46" y="17"/>
                  </a:cubicBezTo>
                  <a:cubicBezTo>
                    <a:pt x="41" y="41"/>
                    <a:pt x="47" y="16"/>
                    <a:pt x="40" y="33"/>
                  </a:cubicBezTo>
                  <a:cubicBezTo>
                    <a:pt x="37" y="39"/>
                    <a:pt x="34" y="51"/>
                    <a:pt x="34" y="51"/>
                  </a:cubicBezTo>
                  <a:cubicBezTo>
                    <a:pt x="32" y="65"/>
                    <a:pt x="27" y="72"/>
                    <a:pt x="30" y="85"/>
                  </a:cubicBezTo>
                  <a:cubicBezTo>
                    <a:pt x="71" y="83"/>
                    <a:pt x="72" y="93"/>
                    <a:pt x="64" y="69"/>
                  </a:cubicBezTo>
                  <a:cubicBezTo>
                    <a:pt x="65" y="67"/>
                    <a:pt x="65" y="64"/>
                    <a:pt x="66" y="63"/>
                  </a:cubicBezTo>
                  <a:cubicBezTo>
                    <a:pt x="67" y="62"/>
                    <a:pt x="72" y="63"/>
                    <a:pt x="72" y="61"/>
                  </a:cubicBezTo>
                  <a:cubicBezTo>
                    <a:pt x="73" y="55"/>
                    <a:pt x="66" y="43"/>
                    <a:pt x="66" y="43"/>
                  </a:cubicBezTo>
                  <a:cubicBezTo>
                    <a:pt x="69" y="33"/>
                    <a:pt x="71" y="31"/>
                    <a:pt x="80" y="37"/>
                  </a:cubicBezTo>
                  <a:cubicBezTo>
                    <a:pt x="89" y="51"/>
                    <a:pt x="90" y="43"/>
                    <a:pt x="102" y="39"/>
                  </a:cubicBezTo>
                  <a:cubicBezTo>
                    <a:pt x="113" y="43"/>
                    <a:pt x="116" y="49"/>
                    <a:pt x="124" y="57"/>
                  </a:cubicBezTo>
                  <a:cubicBezTo>
                    <a:pt x="126" y="89"/>
                    <a:pt x="120" y="93"/>
                    <a:pt x="148" y="89"/>
                  </a:cubicBezTo>
                  <a:cubicBezTo>
                    <a:pt x="160" y="81"/>
                    <a:pt x="166" y="66"/>
                    <a:pt x="180" y="61"/>
                  </a:cubicBezTo>
                  <a:cubicBezTo>
                    <a:pt x="212" y="64"/>
                    <a:pt x="203" y="75"/>
                    <a:pt x="234" y="79"/>
                  </a:cubicBezTo>
                  <a:cubicBezTo>
                    <a:pt x="242" y="82"/>
                    <a:pt x="251" y="86"/>
                    <a:pt x="258" y="91"/>
                  </a:cubicBezTo>
                  <a:cubicBezTo>
                    <a:pt x="263" y="98"/>
                    <a:pt x="271" y="103"/>
                    <a:pt x="278" y="107"/>
                  </a:cubicBezTo>
                  <a:cubicBezTo>
                    <a:pt x="284" y="111"/>
                    <a:pt x="296" y="119"/>
                    <a:pt x="296" y="119"/>
                  </a:cubicBezTo>
                  <a:cubicBezTo>
                    <a:pt x="297" y="122"/>
                    <a:pt x="295" y="128"/>
                    <a:pt x="298" y="129"/>
                  </a:cubicBezTo>
                  <a:cubicBezTo>
                    <a:pt x="299" y="129"/>
                    <a:pt x="344" y="117"/>
                    <a:pt x="348" y="117"/>
                  </a:cubicBezTo>
                  <a:cubicBezTo>
                    <a:pt x="355" y="112"/>
                    <a:pt x="354" y="108"/>
                    <a:pt x="362" y="105"/>
                  </a:cubicBezTo>
                  <a:cubicBezTo>
                    <a:pt x="361" y="101"/>
                    <a:pt x="358" y="84"/>
                    <a:pt x="352" y="81"/>
                  </a:cubicBezTo>
                  <a:cubicBezTo>
                    <a:pt x="348" y="79"/>
                    <a:pt x="340" y="77"/>
                    <a:pt x="340" y="77"/>
                  </a:cubicBezTo>
                  <a:cubicBezTo>
                    <a:pt x="344" y="62"/>
                    <a:pt x="356" y="69"/>
                    <a:pt x="364" y="77"/>
                  </a:cubicBezTo>
                  <a:cubicBezTo>
                    <a:pt x="367" y="93"/>
                    <a:pt x="374" y="86"/>
                    <a:pt x="388" y="91"/>
                  </a:cubicBezTo>
                  <a:cubicBezTo>
                    <a:pt x="382" y="109"/>
                    <a:pt x="378" y="98"/>
                    <a:pt x="394" y="109"/>
                  </a:cubicBezTo>
                  <a:cubicBezTo>
                    <a:pt x="391" y="118"/>
                    <a:pt x="387" y="121"/>
                    <a:pt x="378" y="123"/>
                  </a:cubicBezTo>
                  <a:cubicBezTo>
                    <a:pt x="371" y="133"/>
                    <a:pt x="368" y="138"/>
                    <a:pt x="358" y="145"/>
                  </a:cubicBezTo>
                  <a:cubicBezTo>
                    <a:pt x="352" y="143"/>
                    <a:pt x="340" y="139"/>
                    <a:pt x="340" y="139"/>
                  </a:cubicBezTo>
                  <a:cubicBezTo>
                    <a:pt x="331" y="140"/>
                    <a:pt x="320" y="137"/>
                    <a:pt x="314" y="143"/>
                  </a:cubicBezTo>
                  <a:cubicBezTo>
                    <a:pt x="311" y="146"/>
                    <a:pt x="306" y="155"/>
                    <a:pt x="306" y="155"/>
                  </a:cubicBezTo>
                  <a:cubicBezTo>
                    <a:pt x="311" y="157"/>
                    <a:pt x="318" y="155"/>
                    <a:pt x="320" y="159"/>
                  </a:cubicBezTo>
                  <a:cubicBezTo>
                    <a:pt x="329" y="175"/>
                    <a:pt x="317" y="175"/>
                    <a:pt x="334" y="181"/>
                  </a:cubicBezTo>
                  <a:cubicBezTo>
                    <a:pt x="340" y="190"/>
                    <a:pt x="342" y="192"/>
                    <a:pt x="352" y="189"/>
                  </a:cubicBezTo>
                  <a:cubicBezTo>
                    <a:pt x="357" y="175"/>
                    <a:pt x="356" y="192"/>
                    <a:pt x="358" y="197"/>
                  </a:cubicBezTo>
                  <a:cubicBezTo>
                    <a:pt x="354" y="220"/>
                    <a:pt x="346" y="211"/>
                    <a:pt x="320" y="209"/>
                  </a:cubicBezTo>
                  <a:cubicBezTo>
                    <a:pt x="311" y="203"/>
                    <a:pt x="307" y="194"/>
                    <a:pt x="300" y="187"/>
                  </a:cubicBezTo>
                  <a:cubicBezTo>
                    <a:pt x="297" y="177"/>
                    <a:pt x="290" y="172"/>
                    <a:pt x="280" y="169"/>
                  </a:cubicBezTo>
                  <a:cubicBezTo>
                    <a:pt x="274" y="170"/>
                    <a:pt x="268" y="169"/>
                    <a:pt x="262" y="171"/>
                  </a:cubicBezTo>
                  <a:cubicBezTo>
                    <a:pt x="255" y="174"/>
                    <a:pt x="259" y="182"/>
                    <a:pt x="250" y="185"/>
                  </a:cubicBezTo>
                  <a:cubicBezTo>
                    <a:pt x="226" y="183"/>
                    <a:pt x="230" y="182"/>
                    <a:pt x="214" y="177"/>
                  </a:cubicBezTo>
                  <a:cubicBezTo>
                    <a:pt x="206" y="169"/>
                    <a:pt x="205" y="166"/>
                    <a:pt x="194" y="169"/>
                  </a:cubicBezTo>
                  <a:cubicBezTo>
                    <a:pt x="184" y="179"/>
                    <a:pt x="168" y="180"/>
                    <a:pt x="160" y="167"/>
                  </a:cubicBezTo>
                  <a:cubicBezTo>
                    <a:pt x="161" y="164"/>
                    <a:pt x="160" y="161"/>
                    <a:pt x="162" y="159"/>
                  </a:cubicBezTo>
                  <a:cubicBezTo>
                    <a:pt x="165" y="156"/>
                    <a:pt x="174" y="155"/>
                    <a:pt x="174" y="155"/>
                  </a:cubicBezTo>
                  <a:cubicBezTo>
                    <a:pt x="183" y="146"/>
                    <a:pt x="181" y="152"/>
                    <a:pt x="176" y="137"/>
                  </a:cubicBezTo>
                  <a:cubicBezTo>
                    <a:pt x="171" y="122"/>
                    <a:pt x="158" y="119"/>
                    <a:pt x="144" y="115"/>
                  </a:cubicBezTo>
                  <a:cubicBezTo>
                    <a:pt x="132" y="117"/>
                    <a:pt x="128" y="117"/>
                    <a:pt x="132" y="129"/>
                  </a:cubicBezTo>
                  <a:cubicBezTo>
                    <a:pt x="130" y="146"/>
                    <a:pt x="132" y="149"/>
                    <a:pt x="116" y="145"/>
                  </a:cubicBezTo>
                  <a:cubicBezTo>
                    <a:pt x="109" y="138"/>
                    <a:pt x="105" y="135"/>
                    <a:pt x="114" y="129"/>
                  </a:cubicBezTo>
                  <a:cubicBezTo>
                    <a:pt x="119" y="122"/>
                    <a:pt x="117" y="116"/>
                    <a:pt x="126" y="113"/>
                  </a:cubicBezTo>
                  <a:cubicBezTo>
                    <a:pt x="127" y="111"/>
                    <a:pt x="129" y="108"/>
                    <a:pt x="128" y="107"/>
                  </a:cubicBezTo>
                  <a:cubicBezTo>
                    <a:pt x="125" y="104"/>
                    <a:pt x="116" y="103"/>
                    <a:pt x="116" y="103"/>
                  </a:cubicBezTo>
                  <a:cubicBezTo>
                    <a:pt x="106" y="106"/>
                    <a:pt x="96" y="108"/>
                    <a:pt x="92" y="97"/>
                  </a:cubicBezTo>
                  <a:cubicBezTo>
                    <a:pt x="93" y="93"/>
                    <a:pt x="92" y="89"/>
                    <a:pt x="94" y="85"/>
                  </a:cubicBezTo>
                  <a:cubicBezTo>
                    <a:pt x="95" y="83"/>
                    <a:pt x="99" y="83"/>
                    <a:pt x="100" y="81"/>
                  </a:cubicBezTo>
                  <a:cubicBezTo>
                    <a:pt x="102" y="74"/>
                    <a:pt x="86" y="65"/>
                    <a:pt x="86" y="65"/>
                  </a:cubicBezTo>
                  <a:cubicBezTo>
                    <a:pt x="52" y="71"/>
                    <a:pt x="91" y="98"/>
                    <a:pt x="64" y="107"/>
                  </a:cubicBezTo>
                  <a:cubicBezTo>
                    <a:pt x="50" y="102"/>
                    <a:pt x="58" y="96"/>
                    <a:pt x="38" y="103"/>
                  </a:cubicBezTo>
                  <a:cubicBezTo>
                    <a:pt x="35" y="102"/>
                    <a:pt x="32" y="103"/>
                    <a:pt x="30" y="101"/>
                  </a:cubicBezTo>
                  <a:cubicBezTo>
                    <a:pt x="28" y="100"/>
                    <a:pt x="28" y="94"/>
                    <a:pt x="26" y="95"/>
                  </a:cubicBezTo>
                  <a:cubicBezTo>
                    <a:pt x="23" y="96"/>
                    <a:pt x="26" y="101"/>
                    <a:pt x="24" y="103"/>
                  </a:cubicBezTo>
                  <a:cubicBezTo>
                    <a:pt x="23" y="105"/>
                    <a:pt x="20" y="106"/>
                    <a:pt x="18" y="107"/>
                  </a:cubicBezTo>
                  <a:cubicBezTo>
                    <a:pt x="13" y="106"/>
                    <a:pt x="8" y="108"/>
                    <a:pt x="4" y="105"/>
                  </a:cubicBezTo>
                  <a:cubicBezTo>
                    <a:pt x="1" y="102"/>
                    <a:pt x="0" y="93"/>
                    <a:pt x="0" y="93"/>
                  </a:cubicBezTo>
                  <a:cubicBezTo>
                    <a:pt x="3" y="73"/>
                    <a:pt x="12" y="85"/>
                    <a:pt x="24" y="73"/>
                  </a:cubicBezTo>
                  <a:cubicBezTo>
                    <a:pt x="22" y="59"/>
                    <a:pt x="20" y="57"/>
                    <a:pt x="16" y="45"/>
                  </a:cubicBezTo>
                  <a:cubicBezTo>
                    <a:pt x="19" y="31"/>
                    <a:pt x="24" y="19"/>
                    <a:pt x="16" y="7"/>
                  </a:cubicBezTo>
                  <a:cubicBezTo>
                    <a:pt x="20" y="0"/>
                    <a:pt x="37" y="3"/>
                    <a:pt x="42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3" name="Freeform 74"/>
            <p:cNvSpPr/>
            <p:nvPr/>
          </p:nvSpPr>
          <p:spPr>
            <a:xfrm>
              <a:off x="1912" y="953"/>
              <a:ext cx="140" cy="229"/>
            </a:xfrm>
            <a:custGeom>
              <a:avLst/>
              <a:gdLst/>
              <a:ahLst/>
              <a:cxnLst>
                <a:cxn ang="0">
                  <a:pos x="63" y="5"/>
                </a:cxn>
                <a:cxn ang="0">
                  <a:pos x="75" y="21"/>
                </a:cxn>
                <a:cxn ang="0">
                  <a:pos x="69" y="65"/>
                </a:cxn>
                <a:cxn ang="0">
                  <a:pos x="105" y="81"/>
                </a:cxn>
                <a:cxn ang="0">
                  <a:pos x="105" y="101"/>
                </a:cxn>
                <a:cxn ang="0">
                  <a:pos x="119" y="109"/>
                </a:cxn>
                <a:cxn ang="0">
                  <a:pos x="127" y="127"/>
                </a:cxn>
                <a:cxn ang="0">
                  <a:pos x="115" y="161"/>
                </a:cxn>
                <a:cxn ang="0">
                  <a:pos x="119" y="171"/>
                </a:cxn>
                <a:cxn ang="0">
                  <a:pos x="127" y="159"/>
                </a:cxn>
                <a:cxn ang="0">
                  <a:pos x="137" y="179"/>
                </a:cxn>
                <a:cxn ang="0">
                  <a:pos x="123" y="199"/>
                </a:cxn>
                <a:cxn ang="0">
                  <a:pos x="109" y="223"/>
                </a:cxn>
                <a:cxn ang="0">
                  <a:pos x="95" y="193"/>
                </a:cxn>
                <a:cxn ang="0">
                  <a:pos x="77" y="211"/>
                </a:cxn>
                <a:cxn ang="0">
                  <a:pos x="61" y="189"/>
                </a:cxn>
                <a:cxn ang="0">
                  <a:pos x="103" y="173"/>
                </a:cxn>
                <a:cxn ang="0">
                  <a:pos x="91" y="167"/>
                </a:cxn>
                <a:cxn ang="0">
                  <a:pos x="71" y="141"/>
                </a:cxn>
                <a:cxn ang="0">
                  <a:pos x="75" y="127"/>
                </a:cxn>
                <a:cxn ang="0">
                  <a:pos x="103" y="137"/>
                </a:cxn>
                <a:cxn ang="0">
                  <a:pos x="97" y="119"/>
                </a:cxn>
                <a:cxn ang="0">
                  <a:pos x="79" y="91"/>
                </a:cxn>
                <a:cxn ang="0">
                  <a:pos x="67" y="93"/>
                </a:cxn>
                <a:cxn ang="0">
                  <a:pos x="61" y="117"/>
                </a:cxn>
                <a:cxn ang="0">
                  <a:pos x="47" y="153"/>
                </a:cxn>
                <a:cxn ang="0">
                  <a:pos x="29" y="161"/>
                </a:cxn>
                <a:cxn ang="0">
                  <a:pos x="9" y="179"/>
                </a:cxn>
                <a:cxn ang="0">
                  <a:pos x="9" y="153"/>
                </a:cxn>
                <a:cxn ang="0">
                  <a:pos x="39" y="133"/>
                </a:cxn>
                <a:cxn ang="0">
                  <a:pos x="55" y="119"/>
                </a:cxn>
                <a:cxn ang="0">
                  <a:pos x="49" y="103"/>
                </a:cxn>
                <a:cxn ang="0">
                  <a:pos x="47" y="79"/>
                </a:cxn>
                <a:cxn ang="0">
                  <a:pos x="43" y="67"/>
                </a:cxn>
                <a:cxn ang="0">
                  <a:pos x="45" y="33"/>
                </a:cxn>
                <a:cxn ang="0">
                  <a:pos x="47" y="17"/>
                </a:cxn>
                <a:cxn ang="0">
                  <a:pos x="63" y="5"/>
                </a:cxn>
              </a:cxnLst>
              <a:pathLst>
                <a:path w="140" h="229">
                  <a:moveTo>
                    <a:pt x="63" y="5"/>
                  </a:moveTo>
                  <a:cubicBezTo>
                    <a:pt x="74" y="8"/>
                    <a:pt x="72" y="11"/>
                    <a:pt x="75" y="21"/>
                  </a:cubicBezTo>
                  <a:cubicBezTo>
                    <a:pt x="74" y="39"/>
                    <a:pt x="74" y="49"/>
                    <a:pt x="69" y="65"/>
                  </a:cubicBezTo>
                  <a:cubicBezTo>
                    <a:pt x="76" y="86"/>
                    <a:pt x="78" y="79"/>
                    <a:pt x="105" y="81"/>
                  </a:cubicBezTo>
                  <a:cubicBezTo>
                    <a:pt x="110" y="89"/>
                    <a:pt x="108" y="92"/>
                    <a:pt x="105" y="101"/>
                  </a:cubicBezTo>
                  <a:cubicBezTo>
                    <a:pt x="110" y="115"/>
                    <a:pt x="103" y="100"/>
                    <a:pt x="119" y="109"/>
                  </a:cubicBezTo>
                  <a:cubicBezTo>
                    <a:pt x="121" y="110"/>
                    <a:pt x="126" y="124"/>
                    <a:pt x="127" y="127"/>
                  </a:cubicBezTo>
                  <a:cubicBezTo>
                    <a:pt x="125" y="148"/>
                    <a:pt x="127" y="149"/>
                    <a:pt x="115" y="161"/>
                  </a:cubicBezTo>
                  <a:cubicBezTo>
                    <a:pt x="114" y="164"/>
                    <a:pt x="116" y="173"/>
                    <a:pt x="119" y="171"/>
                  </a:cubicBezTo>
                  <a:cubicBezTo>
                    <a:pt x="123" y="169"/>
                    <a:pt x="127" y="159"/>
                    <a:pt x="127" y="159"/>
                  </a:cubicBezTo>
                  <a:cubicBezTo>
                    <a:pt x="135" y="164"/>
                    <a:pt x="134" y="170"/>
                    <a:pt x="137" y="179"/>
                  </a:cubicBezTo>
                  <a:cubicBezTo>
                    <a:pt x="135" y="206"/>
                    <a:pt x="140" y="210"/>
                    <a:pt x="123" y="199"/>
                  </a:cubicBezTo>
                  <a:cubicBezTo>
                    <a:pt x="122" y="217"/>
                    <a:pt x="126" y="229"/>
                    <a:pt x="109" y="223"/>
                  </a:cubicBezTo>
                  <a:cubicBezTo>
                    <a:pt x="102" y="213"/>
                    <a:pt x="105" y="200"/>
                    <a:pt x="95" y="193"/>
                  </a:cubicBezTo>
                  <a:cubicBezTo>
                    <a:pt x="87" y="199"/>
                    <a:pt x="86" y="208"/>
                    <a:pt x="77" y="211"/>
                  </a:cubicBezTo>
                  <a:cubicBezTo>
                    <a:pt x="69" y="205"/>
                    <a:pt x="64" y="198"/>
                    <a:pt x="61" y="189"/>
                  </a:cubicBezTo>
                  <a:cubicBezTo>
                    <a:pt x="65" y="176"/>
                    <a:pt x="91" y="175"/>
                    <a:pt x="103" y="173"/>
                  </a:cubicBezTo>
                  <a:cubicBezTo>
                    <a:pt x="101" y="161"/>
                    <a:pt x="98" y="146"/>
                    <a:pt x="91" y="167"/>
                  </a:cubicBezTo>
                  <a:cubicBezTo>
                    <a:pt x="77" y="162"/>
                    <a:pt x="82" y="148"/>
                    <a:pt x="71" y="141"/>
                  </a:cubicBezTo>
                  <a:cubicBezTo>
                    <a:pt x="66" y="133"/>
                    <a:pt x="66" y="130"/>
                    <a:pt x="75" y="127"/>
                  </a:cubicBezTo>
                  <a:cubicBezTo>
                    <a:pt x="89" y="129"/>
                    <a:pt x="94" y="128"/>
                    <a:pt x="103" y="137"/>
                  </a:cubicBezTo>
                  <a:cubicBezTo>
                    <a:pt x="106" y="128"/>
                    <a:pt x="105" y="124"/>
                    <a:pt x="97" y="119"/>
                  </a:cubicBezTo>
                  <a:cubicBezTo>
                    <a:pt x="88" y="106"/>
                    <a:pt x="96" y="97"/>
                    <a:pt x="79" y="91"/>
                  </a:cubicBezTo>
                  <a:cubicBezTo>
                    <a:pt x="75" y="92"/>
                    <a:pt x="69" y="90"/>
                    <a:pt x="67" y="93"/>
                  </a:cubicBezTo>
                  <a:cubicBezTo>
                    <a:pt x="60" y="104"/>
                    <a:pt x="77" y="112"/>
                    <a:pt x="61" y="117"/>
                  </a:cubicBezTo>
                  <a:cubicBezTo>
                    <a:pt x="57" y="129"/>
                    <a:pt x="51" y="140"/>
                    <a:pt x="47" y="153"/>
                  </a:cubicBezTo>
                  <a:cubicBezTo>
                    <a:pt x="45" y="159"/>
                    <a:pt x="35" y="159"/>
                    <a:pt x="29" y="161"/>
                  </a:cubicBezTo>
                  <a:cubicBezTo>
                    <a:pt x="27" y="162"/>
                    <a:pt x="9" y="179"/>
                    <a:pt x="9" y="179"/>
                  </a:cubicBezTo>
                  <a:cubicBezTo>
                    <a:pt x="0" y="178"/>
                    <a:pt x="1" y="166"/>
                    <a:pt x="9" y="153"/>
                  </a:cubicBezTo>
                  <a:cubicBezTo>
                    <a:pt x="15" y="144"/>
                    <a:pt x="31" y="142"/>
                    <a:pt x="39" y="133"/>
                  </a:cubicBezTo>
                  <a:cubicBezTo>
                    <a:pt x="44" y="128"/>
                    <a:pt x="55" y="119"/>
                    <a:pt x="55" y="119"/>
                  </a:cubicBezTo>
                  <a:cubicBezTo>
                    <a:pt x="58" y="110"/>
                    <a:pt x="57" y="108"/>
                    <a:pt x="49" y="103"/>
                  </a:cubicBezTo>
                  <a:cubicBezTo>
                    <a:pt x="40" y="90"/>
                    <a:pt x="49" y="105"/>
                    <a:pt x="47" y="79"/>
                  </a:cubicBezTo>
                  <a:cubicBezTo>
                    <a:pt x="47" y="75"/>
                    <a:pt x="43" y="67"/>
                    <a:pt x="43" y="67"/>
                  </a:cubicBezTo>
                  <a:cubicBezTo>
                    <a:pt x="46" y="52"/>
                    <a:pt x="47" y="49"/>
                    <a:pt x="45" y="33"/>
                  </a:cubicBezTo>
                  <a:cubicBezTo>
                    <a:pt x="46" y="28"/>
                    <a:pt x="44" y="22"/>
                    <a:pt x="47" y="17"/>
                  </a:cubicBezTo>
                  <a:cubicBezTo>
                    <a:pt x="50" y="11"/>
                    <a:pt x="68" y="0"/>
                    <a:pt x="63" y="5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4" name="Freeform 75"/>
            <p:cNvSpPr/>
            <p:nvPr/>
          </p:nvSpPr>
          <p:spPr>
            <a:xfrm>
              <a:off x="2303" y="1912"/>
              <a:ext cx="66" cy="68"/>
            </a:xfrm>
            <a:custGeom>
              <a:avLst/>
              <a:gdLst/>
              <a:ahLst/>
              <a:cxnLst>
                <a:cxn ang="0">
                  <a:pos x="4" y="24"/>
                </a:cxn>
                <a:cxn ang="0">
                  <a:pos x="20" y="68"/>
                </a:cxn>
                <a:cxn ang="0">
                  <a:pos x="58" y="46"/>
                </a:cxn>
                <a:cxn ang="0">
                  <a:pos x="64" y="0"/>
                </a:cxn>
                <a:cxn ang="0">
                  <a:pos x="32" y="14"/>
                </a:cxn>
                <a:cxn ang="0">
                  <a:pos x="14" y="10"/>
                </a:cxn>
                <a:cxn ang="0">
                  <a:pos x="0" y="18"/>
                </a:cxn>
                <a:cxn ang="0">
                  <a:pos x="4" y="24"/>
                </a:cxn>
              </a:cxnLst>
              <a:pathLst>
                <a:path w="66" h="68">
                  <a:moveTo>
                    <a:pt x="4" y="24"/>
                  </a:moveTo>
                  <a:cubicBezTo>
                    <a:pt x="13" y="37"/>
                    <a:pt x="11" y="54"/>
                    <a:pt x="20" y="68"/>
                  </a:cubicBezTo>
                  <a:cubicBezTo>
                    <a:pt x="41" y="66"/>
                    <a:pt x="46" y="63"/>
                    <a:pt x="58" y="46"/>
                  </a:cubicBezTo>
                  <a:cubicBezTo>
                    <a:pt x="59" y="35"/>
                    <a:pt x="66" y="10"/>
                    <a:pt x="64" y="0"/>
                  </a:cubicBezTo>
                  <a:cubicBezTo>
                    <a:pt x="50" y="3"/>
                    <a:pt x="49" y="12"/>
                    <a:pt x="32" y="14"/>
                  </a:cubicBezTo>
                  <a:cubicBezTo>
                    <a:pt x="23" y="20"/>
                    <a:pt x="21" y="17"/>
                    <a:pt x="14" y="10"/>
                  </a:cubicBezTo>
                  <a:cubicBezTo>
                    <a:pt x="10" y="11"/>
                    <a:pt x="0" y="10"/>
                    <a:pt x="0" y="18"/>
                  </a:cubicBezTo>
                  <a:cubicBezTo>
                    <a:pt x="0" y="20"/>
                    <a:pt x="4" y="24"/>
                    <a:pt x="4" y="24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5" name="Freeform 76"/>
            <p:cNvSpPr/>
            <p:nvPr/>
          </p:nvSpPr>
          <p:spPr>
            <a:xfrm>
              <a:off x="2606" y="1822"/>
              <a:ext cx="187" cy="212"/>
            </a:xfrm>
            <a:custGeom>
              <a:avLst/>
              <a:gdLst/>
              <a:ahLst/>
              <a:cxnLst>
                <a:cxn ang="0">
                  <a:pos x="109" y="0"/>
                </a:cxn>
                <a:cxn ang="0">
                  <a:pos x="115" y="32"/>
                </a:cxn>
                <a:cxn ang="0">
                  <a:pos x="125" y="56"/>
                </a:cxn>
                <a:cxn ang="0">
                  <a:pos x="115" y="84"/>
                </a:cxn>
                <a:cxn ang="0">
                  <a:pos x="131" y="102"/>
                </a:cxn>
                <a:cxn ang="0">
                  <a:pos x="109" y="108"/>
                </a:cxn>
                <a:cxn ang="0">
                  <a:pos x="91" y="100"/>
                </a:cxn>
                <a:cxn ang="0">
                  <a:pos x="89" y="106"/>
                </a:cxn>
                <a:cxn ang="0">
                  <a:pos x="87" y="124"/>
                </a:cxn>
                <a:cxn ang="0">
                  <a:pos x="41" y="150"/>
                </a:cxn>
                <a:cxn ang="0">
                  <a:pos x="11" y="174"/>
                </a:cxn>
                <a:cxn ang="0">
                  <a:pos x="27" y="198"/>
                </a:cxn>
                <a:cxn ang="0">
                  <a:pos x="33" y="202"/>
                </a:cxn>
                <a:cxn ang="0">
                  <a:pos x="39" y="204"/>
                </a:cxn>
                <a:cxn ang="0">
                  <a:pos x="51" y="212"/>
                </a:cxn>
                <a:cxn ang="0">
                  <a:pos x="63" y="200"/>
                </a:cxn>
                <a:cxn ang="0">
                  <a:pos x="69" y="194"/>
                </a:cxn>
                <a:cxn ang="0">
                  <a:pos x="77" y="166"/>
                </a:cxn>
                <a:cxn ang="0">
                  <a:pos x="95" y="156"/>
                </a:cxn>
                <a:cxn ang="0">
                  <a:pos x="115" y="138"/>
                </a:cxn>
                <a:cxn ang="0">
                  <a:pos x="127" y="122"/>
                </a:cxn>
                <a:cxn ang="0">
                  <a:pos x="169" y="88"/>
                </a:cxn>
                <a:cxn ang="0">
                  <a:pos x="183" y="72"/>
                </a:cxn>
                <a:cxn ang="0">
                  <a:pos x="187" y="60"/>
                </a:cxn>
                <a:cxn ang="0">
                  <a:pos x="153" y="54"/>
                </a:cxn>
                <a:cxn ang="0">
                  <a:pos x="139" y="38"/>
                </a:cxn>
                <a:cxn ang="0">
                  <a:pos x="121" y="8"/>
                </a:cxn>
                <a:cxn ang="0">
                  <a:pos x="109" y="0"/>
                </a:cxn>
              </a:cxnLst>
              <a:pathLst>
                <a:path w="187" h="212">
                  <a:moveTo>
                    <a:pt x="109" y="0"/>
                  </a:moveTo>
                  <a:cubicBezTo>
                    <a:pt x="98" y="11"/>
                    <a:pt x="103" y="24"/>
                    <a:pt x="115" y="32"/>
                  </a:cubicBezTo>
                  <a:cubicBezTo>
                    <a:pt x="118" y="41"/>
                    <a:pt x="120" y="48"/>
                    <a:pt x="125" y="56"/>
                  </a:cubicBezTo>
                  <a:cubicBezTo>
                    <a:pt x="123" y="73"/>
                    <a:pt x="119" y="71"/>
                    <a:pt x="115" y="84"/>
                  </a:cubicBezTo>
                  <a:cubicBezTo>
                    <a:pt x="117" y="101"/>
                    <a:pt x="116" y="98"/>
                    <a:pt x="131" y="102"/>
                  </a:cubicBezTo>
                  <a:cubicBezTo>
                    <a:pt x="136" y="116"/>
                    <a:pt x="118" y="109"/>
                    <a:pt x="109" y="108"/>
                  </a:cubicBezTo>
                  <a:cubicBezTo>
                    <a:pt x="102" y="101"/>
                    <a:pt x="100" y="97"/>
                    <a:pt x="91" y="100"/>
                  </a:cubicBezTo>
                  <a:cubicBezTo>
                    <a:pt x="90" y="102"/>
                    <a:pt x="89" y="104"/>
                    <a:pt x="89" y="106"/>
                  </a:cubicBezTo>
                  <a:cubicBezTo>
                    <a:pt x="88" y="112"/>
                    <a:pt x="88" y="118"/>
                    <a:pt x="87" y="124"/>
                  </a:cubicBezTo>
                  <a:cubicBezTo>
                    <a:pt x="85" y="132"/>
                    <a:pt x="51" y="147"/>
                    <a:pt x="41" y="150"/>
                  </a:cubicBezTo>
                  <a:cubicBezTo>
                    <a:pt x="34" y="160"/>
                    <a:pt x="23" y="172"/>
                    <a:pt x="11" y="174"/>
                  </a:cubicBezTo>
                  <a:cubicBezTo>
                    <a:pt x="0" y="190"/>
                    <a:pt x="13" y="196"/>
                    <a:pt x="27" y="198"/>
                  </a:cubicBezTo>
                  <a:cubicBezTo>
                    <a:pt x="29" y="199"/>
                    <a:pt x="31" y="201"/>
                    <a:pt x="33" y="202"/>
                  </a:cubicBezTo>
                  <a:cubicBezTo>
                    <a:pt x="35" y="203"/>
                    <a:pt x="37" y="203"/>
                    <a:pt x="39" y="204"/>
                  </a:cubicBezTo>
                  <a:cubicBezTo>
                    <a:pt x="43" y="206"/>
                    <a:pt x="51" y="212"/>
                    <a:pt x="51" y="212"/>
                  </a:cubicBezTo>
                  <a:cubicBezTo>
                    <a:pt x="55" y="208"/>
                    <a:pt x="59" y="204"/>
                    <a:pt x="63" y="200"/>
                  </a:cubicBezTo>
                  <a:cubicBezTo>
                    <a:pt x="65" y="198"/>
                    <a:pt x="69" y="194"/>
                    <a:pt x="69" y="194"/>
                  </a:cubicBezTo>
                  <a:cubicBezTo>
                    <a:pt x="72" y="184"/>
                    <a:pt x="70" y="174"/>
                    <a:pt x="77" y="166"/>
                  </a:cubicBezTo>
                  <a:cubicBezTo>
                    <a:pt x="81" y="161"/>
                    <a:pt x="95" y="156"/>
                    <a:pt x="95" y="156"/>
                  </a:cubicBezTo>
                  <a:cubicBezTo>
                    <a:pt x="103" y="148"/>
                    <a:pt x="103" y="142"/>
                    <a:pt x="115" y="138"/>
                  </a:cubicBezTo>
                  <a:cubicBezTo>
                    <a:pt x="120" y="131"/>
                    <a:pt x="120" y="127"/>
                    <a:pt x="127" y="122"/>
                  </a:cubicBezTo>
                  <a:cubicBezTo>
                    <a:pt x="168" y="128"/>
                    <a:pt x="144" y="105"/>
                    <a:pt x="169" y="88"/>
                  </a:cubicBezTo>
                  <a:cubicBezTo>
                    <a:pt x="173" y="82"/>
                    <a:pt x="180" y="79"/>
                    <a:pt x="183" y="72"/>
                  </a:cubicBezTo>
                  <a:cubicBezTo>
                    <a:pt x="185" y="68"/>
                    <a:pt x="187" y="60"/>
                    <a:pt x="187" y="60"/>
                  </a:cubicBezTo>
                  <a:cubicBezTo>
                    <a:pt x="184" y="50"/>
                    <a:pt x="164" y="55"/>
                    <a:pt x="153" y="54"/>
                  </a:cubicBezTo>
                  <a:cubicBezTo>
                    <a:pt x="144" y="40"/>
                    <a:pt x="149" y="45"/>
                    <a:pt x="139" y="38"/>
                  </a:cubicBezTo>
                  <a:cubicBezTo>
                    <a:pt x="135" y="27"/>
                    <a:pt x="127" y="18"/>
                    <a:pt x="121" y="8"/>
                  </a:cubicBezTo>
                  <a:cubicBezTo>
                    <a:pt x="118" y="4"/>
                    <a:pt x="109" y="0"/>
                    <a:pt x="109" y="0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6" name="Freeform 77"/>
            <p:cNvSpPr/>
            <p:nvPr/>
          </p:nvSpPr>
          <p:spPr>
            <a:xfrm>
              <a:off x="4169" y="888"/>
              <a:ext cx="268" cy="102"/>
            </a:xfrm>
            <a:custGeom>
              <a:avLst/>
              <a:gdLst/>
              <a:ahLst/>
              <a:cxnLst>
                <a:cxn ang="0">
                  <a:pos x="18" y="2"/>
                </a:cxn>
                <a:cxn ang="0">
                  <a:pos x="14" y="8"/>
                </a:cxn>
                <a:cxn ang="0">
                  <a:pos x="8" y="12"/>
                </a:cxn>
                <a:cxn ang="0">
                  <a:pos x="0" y="24"/>
                </a:cxn>
                <a:cxn ang="0">
                  <a:pos x="16" y="30"/>
                </a:cxn>
                <a:cxn ang="0">
                  <a:pos x="66" y="28"/>
                </a:cxn>
                <a:cxn ang="0">
                  <a:pos x="90" y="38"/>
                </a:cxn>
                <a:cxn ang="0">
                  <a:pos x="106" y="62"/>
                </a:cxn>
                <a:cxn ang="0">
                  <a:pos x="110" y="68"/>
                </a:cxn>
                <a:cxn ang="0">
                  <a:pos x="98" y="74"/>
                </a:cxn>
                <a:cxn ang="0">
                  <a:pos x="94" y="86"/>
                </a:cxn>
                <a:cxn ang="0">
                  <a:pos x="104" y="102"/>
                </a:cxn>
                <a:cxn ang="0">
                  <a:pos x="120" y="76"/>
                </a:cxn>
                <a:cxn ang="0">
                  <a:pos x="144" y="62"/>
                </a:cxn>
                <a:cxn ang="0">
                  <a:pos x="148" y="90"/>
                </a:cxn>
                <a:cxn ang="0">
                  <a:pos x="204" y="86"/>
                </a:cxn>
                <a:cxn ang="0">
                  <a:pos x="246" y="92"/>
                </a:cxn>
                <a:cxn ang="0">
                  <a:pos x="262" y="98"/>
                </a:cxn>
                <a:cxn ang="0">
                  <a:pos x="256" y="72"/>
                </a:cxn>
                <a:cxn ang="0">
                  <a:pos x="236" y="84"/>
                </a:cxn>
                <a:cxn ang="0">
                  <a:pos x="220" y="66"/>
                </a:cxn>
                <a:cxn ang="0">
                  <a:pos x="210" y="54"/>
                </a:cxn>
                <a:cxn ang="0">
                  <a:pos x="192" y="48"/>
                </a:cxn>
                <a:cxn ang="0">
                  <a:pos x="178" y="50"/>
                </a:cxn>
                <a:cxn ang="0">
                  <a:pos x="170" y="54"/>
                </a:cxn>
                <a:cxn ang="0">
                  <a:pos x="154" y="60"/>
                </a:cxn>
                <a:cxn ang="0">
                  <a:pos x="142" y="40"/>
                </a:cxn>
                <a:cxn ang="0">
                  <a:pos x="124" y="34"/>
                </a:cxn>
                <a:cxn ang="0">
                  <a:pos x="100" y="22"/>
                </a:cxn>
                <a:cxn ang="0">
                  <a:pos x="48" y="0"/>
                </a:cxn>
                <a:cxn ang="0">
                  <a:pos x="18" y="2"/>
                </a:cxn>
              </a:cxnLst>
              <a:pathLst>
                <a:path w="268" h="102">
                  <a:moveTo>
                    <a:pt x="18" y="2"/>
                  </a:moveTo>
                  <a:cubicBezTo>
                    <a:pt x="17" y="4"/>
                    <a:pt x="16" y="6"/>
                    <a:pt x="14" y="8"/>
                  </a:cubicBezTo>
                  <a:cubicBezTo>
                    <a:pt x="12" y="10"/>
                    <a:pt x="10" y="10"/>
                    <a:pt x="8" y="12"/>
                  </a:cubicBezTo>
                  <a:cubicBezTo>
                    <a:pt x="5" y="16"/>
                    <a:pt x="0" y="24"/>
                    <a:pt x="0" y="24"/>
                  </a:cubicBezTo>
                  <a:cubicBezTo>
                    <a:pt x="3" y="34"/>
                    <a:pt x="7" y="32"/>
                    <a:pt x="16" y="30"/>
                  </a:cubicBezTo>
                  <a:cubicBezTo>
                    <a:pt x="31" y="20"/>
                    <a:pt x="49" y="26"/>
                    <a:pt x="66" y="28"/>
                  </a:cubicBezTo>
                  <a:cubicBezTo>
                    <a:pt x="74" y="36"/>
                    <a:pt x="78" y="36"/>
                    <a:pt x="90" y="38"/>
                  </a:cubicBezTo>
                  <a:cubicBezTo>
                    <a:pt x="93" y="47"/>
                    <a:pt x="101" y="54"/>
                    <a:pt x="106" y="62"/>
                  </a:cubicBezTo>
                  <a:cubicBezTo>
                    <a:pt x="107" y="64"/>
                    <a:pt x="110" y="68"/>
                    <a:pt x="110" y="68"/>
                  </a:cubicBezTo>
                  <a:cubicBezTo>
                    <a:pt x="106" y="70"/>
                    <a:pt x="101" y="70"/>
                    <a:pt x="98" y="74"/>
                  </a:cubicBezTo>
                  <a:cubicBezTo>
                    <a:pt x="96" y="77"/>
                    <a:pt x="94" y="86"/>
                    <a:pt x="94" y="86"/>
                  </a:cubicBezTo>
                  <a:cubicBezTo>
                    <a:pt x="99" y="100"/>
                    <a:pt x="94" y="96"/>
                    <a:pt x="104" y="102"/>
                  </a:cubicBezTo>
                  <a:cubicBezTo>
                    <a:pt x="126" y="98"/>
                    <a:pt x="109" y="93"/>
                    <a:pt x="120" y="76"/>
                  </a:cubicBezTo>
                  <a:cubicBezTo>
                    <a:pt x="123" y="56"/>
                    <a:pt x="124" y="60"/>
                    <a:pt x="144" y="62"/>
                  </a:cubicBezTo>
                  <a:cubicBezTo>
                    <a:pt x="146" y="71"/>
                    <a:pt x="139" y="87"/>
                    <a:pt x="148" y="90"/>
                  </a:cubicBezTo>
                  <a:cubicBezTo>
                    <a:pt x="166" y="95"/>
                    <a:pt x="204" y="86"/>
                    <a:pt x="204" y="86"/>
                  </a:cubicBezTo>
                  <a:cubicBezTo>
                    <a:pt x="218" y="88"/>
                    <a:pt x="232" y="90"/>
                    <a:pt x="246" y="92"/>
                  </a:cubicBezTo>
                  <a:cubicBezTo>
                    <a:pt x="251" y="100"/>
                    <a:pt x="253" y="101"/>
                    <a:pt x="262" y="98"/>
                  </a:cubicBezTo>
                  <a:cubicBezTo>
                    <a:pt x="265" y="88"/>
                    <a:pt x="268" y="76"/>
                    <a:pt x="256" y="72"/>
                  </a:cubicBezTo>
                  <a:cubicBezTo>
                    <a:pt x="239" y="75"/>
                    <a:pt x="248" y="76"/>
                    <a:pt x="236" y="84"/>
                  </a:cubicBezTo>
                  <a:cubicBezTo>
                    <a:pt x="226" y="81"/>
                    <a:pt x="229" y="72"/>
                    <a:pt x="220" y="66"/>
                  </a:cubicBezTo>
                  <a:cubicBezTo>
                    <a:pt x="218" y="62"/>
                    <a:pt x="214" y="56"/>
                    <a:pt x="210" y="54"/>
                  </a:cubicBezTo>
                  <a:cubicBezTo>
                    <a:pt x="204" y="51"/>
                    <a:pt x="192" y="48"/>
                    <a:pt x="192" y="48"/>
                  </a:cubicBezTo>
                  <a:cubicBezTo>
                    <a:pt x="187" y="49"/>
                    <a:pt x="182" y="48"/>
                    <a:pt x="178" y="50"/>
                  </a:cubicBezTo>
                  <a:cubicBezTo>
                    <a:pt x="167" y="55"/>
                    <a:pt x="186" y="59"/>
                    <a:pt x="170" y="54"/>
                  </a:cubicBezTo>
                  <a:cubicBezTo>
                    <a:pt x="161" y="57"/>
                    <a:pt x="163" y="63"/>
                    <a:pt x="154" y="60"/>
                  </a:cubicBezTo>
                  <a:cubicBezTo>
                    <a:pt x="151" y="57"/>
                    <a:pt x="142" y="40"/>
                    <a:pt x="142" y="40"/>
                  </a:cubicBezTo>
                  <a:cubicBezTo>
                    <a:pt x="142" y="40"/>
                    <a:pt x="127" y="35"/>
                    <a:pt x="124" y="34"/>
                  </a:cubicBezTo>
                  <a:cubicBezTo>
                    <a:pt x="116" y="31"/>
                    <a:pt x="100" y="22"/>
                    <a:pt x="100" y="22"/>
                  </a:cubicBezTo>
                  <a:cubicBezTo>
                    <a:pt x="87" y="2"/>
                    <a:pt x="70" y="2"/>
                    <a:pt x="48" y="0"/>
                  </a:cubicBezTo>
                  <a:cubicBezTo>
                    <a:pt x="38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C0C0C0"/>
            </a:solidFill>
            <a:ln w="31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94287" name="Oval 78"/>
            <p:cNvSpPr/>
            <p:nvPr/>
          </p:nvSpPr>
          <p:spPr>
            <a:xfrm>
              <a:off x="1856" y="880"/>
              <a:ext cx="23" cy="23"/>
            </a:xfrm>
            <a:prstGeom prst="ellipse">
              <a:avLst/>
            </a:prstGeom>
            <a:solidFill>
              <a:srgbClr val="C0C0C0"/>
            </a:solidFill>
            <a:ln w="9525">
              <a:noFill/>
            </a:ln>
          </p:spPr>
          <p:txBody>
            <a:bodyPr wrap="none" anchor="ctr"/>
            <a:p>
              <a:pPr lvl="0" defTabSz="914400" eaLnBrk="0" hangingPunct="0">
                <a:buClr>
                  <a:schemeClr val="accent1"/>
                </a:buClr>
              </a:pPr>
              <a:endParaRPr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1440"/>
            <a:ext cx="3324860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联系方式</a:t>
            </a:r>
            <a:endParaRPr lang="zh-CN" altLang="en-US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38185" y="363855"/>
            <a:ext cx="844550" cy="245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000" b="1">
                <a:solidFill>
                  <a:srgbClr val="CCFF33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王   斌   会</a:t>
            </a:r>
            <a:endParaRPr lang="zh-CN" altLang="en-US" sz="1000" b="1">
              <a:solidFill>
                <a:srgbClr val="CCFF33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grpSp>
        <p:nvGrpSpPr>
          <p:cNvPr id="94288" name="组合 62544"/>
          <p:cNvGrpSpPr/>
          <p:nvPr/>
        </p:nvGrpSpPr>
        <p:grpSpPr>
          <a:xfrm>
            <a:off x="2351088" y="2168525"/>
            <a:ext cx="1304925" cy="993775"/>
            <a:chOff x="0" y="0"/>
            <a:chExt cx="5458" cy="4151"/>
          </a:xfrm>
        </p:grpSpPr>
        <p:sp>
          <p:nvSpPr>
            <p:cNvPr id="94289" name="Freeform 80"/>
            <p:cNvSpPr/>
            <p:nvPr/>
          </p:nvSpPr>
          <p:spPr>
            <a:xfrm>
              <a:off x="0" y="0"/>
              <a:ext cx="5458" cy="3926"/>
            </a:xfrm>
            <a:custGeom>
              <a:avLst/>
              <a:gdLst/>
              <a:ahLst/>
              <a:cxnLst>
                <a:cxn ang="0">
                  <a:pos x="47442" y="40547"/>
                </a:cxn>
                <a:cxn ang="0">
                  <a:pos x="35138" y="43451"/>
                </a:cxn>
                <a:cxn ang="0">
                  <a:pos x="24866" y="57743"/>
                </a:cxn>
                <a:cxn ang="0">
                  <a:pos x="17549" y="73493"/>
                </a:cxn>
                <a:cxn ang="0">
                  <a:pos x="3526" y="78765"/>
                </a:cxn>
                <a:cxn ang="0">
                  <a:pos x="1189" y="88355"/>
                </a:cxn>
                <a:cxn ang="0">
                  <a:pos x="4103" y="95656"/>
                </a:cxn>
                <a:cxn ang="0">
                  <a:pos x="16095" y="104981"/>
                </a:cxn>
                <a:cxn ang="0">
                  <a:pos x="19926" y="117561"/>
                </a:cxn>
                <a:cxn ang="0">
                  <a:pos x="19926" y="125433"/>
                </a:cxn>
                <a:cxn ang="0">
                  <a:pos x="35709" y="131236"/>
                </a:cxn>
                <a:cxn ang="0">
                  <a:pos x="42721" y="135062"/>
                </a:cxn>
                <a:cxn ang="0">
                  <a:pos x="56784" y="139108"/>
                </a:cxn>
                <a:cxn ang="0">
                  <a:pos x="78172" y="135898"/>
                </a:cxn>
                <a:cxn ang="0">
                  <a:pos x="87514" y="133305"/>
                </a:cxn>
                <a:cxn ang="0">
                  <a:pos x="91923" y="137397"/>
                </a:cxn>
                <a:cxn ang="0">
                  <a:pos x="98051" y="147596"/>
                </a:cxn>
                <a:cxn ang="0">
                  <a:pos x="97480" y="155468"/>
                </a:cxn>
                <a:cxn ang="0">
                  <a:pos x="100123" y="161583"/>
                </a:cxn>
                <a:cxn ang="0">
                  <a:pos x="109472" y="168579"/>
                </a:cxn>
                <a:cxn ang="0">
                  <a:pos x="112998" y="162465"/>
                </a:cxn>
                <a:cxn ang="0">
                  <a:pos x="118555" y="161583"/>
                </a:cxn>
                <a:cxn ang="0">
                  <a:pos x="126444" y="161278"/>
                </a:cxn>
                <a:cxn ang="0">
                  <a:pos x="134644" y="167432"/>
                </a:cxn>
                <a:cxn ang="0">
                  <a:pos x="142579" y="172664"/>
                </a:cxn>
                <a:cxn ang="0">
                  <a:pos x="155719" y="162770"/>
                </a:cxn>
                <a:cxn ang="0">
                  <a:pos x="177412" y="151383"/>
                </a:cxn>
                <a:cxn ang="0">
                  <a:pos x="185612" y="137655"/>
                </a:cxn>
                <a:cxn ang="0">
                  <a:pos x="188215" y="128908"/>
                </a:cxn>
                <a:cxn ang="0">
                  <a:pos x="187066" y="123364"/>
                </a:cxn>
                <a:cxn ang="0">
                  <a:pos x="179749" y="107620"/>
                </a:cxn>
                <a:cxn ang="0">
                  <a:pos x="185612" y="97726"/>
                </a:cxn>
                <a:cxn ang="0">
                  <a:pos x="185306" y="92181"/>
                </a:cxn>
                <a:cxn ang="0">
                  <a:pos x="172432" y="88972"/>
                </a:cxn>
                <a:cxn ang="0">
                  <a:pos x="181774" y="79601"/>
                </a:cxn>
                <a:cxn ang="0">
                  <a:pos x="186495" y="86332"/>
                </a:cxn>
                <a:cxn ang="0">
                  <a:pos x="202278" y="77890"/>
                </a:cxn>
                <a:cxn ang="0">
                  <a:pos x="214887" y="72611"/>
                </a:cxn>
                <a:cxn ang="0">
                  <a:pos x="221587" y="65621"/>
                </a:cxn>
                <a:cxn ang="0">
                  <a:pos x="226879" y="53392"/>
                </a:cxn>
                <a:cxn ang="0">
                  <a:pos x="238605" y="39976"/>
                </a:cxn>
                <a:cxn ang="0">
                  <a:pos x="223353" y="31799"/>
                </a:cxn>
                <a:cxn ang="0">
                  <a:pos x="212816" y="24498"/>
                </a:cxn>
                <a:cxn ang="0">
                  <a:pos x="204038" y="3521"/>
                </a:cxn>
                <a:cxn ang="0">
                  <a:pos x="184423" y="3210"/>
                </a:cxn>
                <a:cxn ang="0">
                  <a:pos x="177412" y="21288"/>
                </a:cxn>
                <a:cxn ang="0">
                  <a:pos x="165420" y="33822"/>
                </a:cxn>
                <a:cxn ang="0">
                  <a:pos x="177099" y="37602"/>
                </a:cxn>
                <a:cxn ang="0">
                  <a:pos x="168640" y="46091"/>
                </a:cxn>
                <a:cxn ang="0">
                  <a:pos x="151045" y="52205"/>
                </a:cxn>
                <a:cxn ang="0">
                  <a:pos x="140248" y="66497"/>
                </a:cxn>
                <a:cxn ang="0">
                  <a:pos x="108323" y="65926"/>
                </a:cxn>
                <a:cxn ang="0">
                  <a:pos x="69659" y="51893"/>
                </a:cxn>
                <a:cxn ang="0">
                  <a:pos x="64985" y="36150"/>
                </a:cxn>
                <a:cxn ang="0">
                  <a:pos x="68511" y="44638"/>
                </a:cxn>
              </a:cxnLst>
              <a:pathLst>
                <a:path w="822" h="592">
                  <a:moveTo>
                    <a:pt x="177" y="96"/>
                  </a:moveTo>
                  <a:cubicBezTo>
                    <a:pt x="175" y="99"/>
                    <a:pt x="172" y="99"/>
                    <a:pt x="171" y="102"/>
                  </a:cubicBezTo>
                  <a:cubicBezTo>
                    <a:pt x="171" y="105"/>
                    <a:pt x="171" y="107"/>
                    <a:pt x="170" y="109"/>
                  </a:cubicBezTo>
                  <a:cubicBezTo>
                    <a:pt x="170" y="110"/>
                    <a:pt x="168" y="110"/>
                    <a:pt x="167" y="111"/>
                  </a:cubicBezTo>
                  <a:cubicBezTo>
                    <a:pt x="163" y="111"/>
                    <a:pt x="162" y="112"/>
                    <a:pt x="158" y="112"/>
                  </a:cubicBezTo>
                  <a:cubicBezTo>
                    <a:pt x="155" y="122"/>
                    <a:pt x="160" y="129"/>
                    <a:pt x="162" y="139"/>
                  </a:cubicBezTo>
                  <a:cubicBezTo>
                    <a:pt x="161" y="139"/>
                    <a:pt x="151" y="144"/>
                    <a:pt x="150" y="144"/>
                  </a:cubicBezTo>
                  <a:cubicBezTo>
                    <a:pt x="147" y="144"/>
                    <a:pt x="145" y="140"/>
                    <a:pt x="145" y="140"/>
                  </a:cubicBezTo>
                  <a:cubicBezTo>
                    <a:pt x="139" y="141"/>
                    <a:pt x="141" y="141"/>
                    <a:pt x="135" y="140"/>
                  </a:cubicBezTo>
                  <a:cubicBezTo>
                    <a:pt x="133" y="139"/>
                    <a:pt x="128" y="137"/>
                    <a:pt x="128" y="137"/>
                  </a:cubicBezTo>
                  <a:cubicBezTo>
                    <a:pt x="122" y="139"/>
                    <a:pt x="126" y="142"/>
                    <a:pt x="125" y="144"/>
                  </a:cubicBezTo>
                  <a:lnTo>
                    <a:pt x="120" y="149"/>
                  </a:lnTo>
                  <a:lnTo>
                    <a:pt x="116" y="161"/>
                  </a:lnTo>
                  <a:lnTo>
                    <a:pt x="114" y="172"/>
                  </a:lnTo>
                  <a:cubicBezTo>
                    <a:pt x="126" y="183"/>
                    <a:pt x="108" y="175"/>
                    <a:pt x="85" y="182"/>
                  </a:cubicBezTo>
                  <a:cubicBezTo>
                    <a:pt x="84" y="182"/>
                    <a:pt x="83" y="186"/>
                    <a:pt x="82" y="187"/>
                  </a:cubicBezTo>
                  <a:cubicBezTo>
                    <a:pt x="85" y="191"/>
                    <a:pt x="84" y="188"/>
                    <a:pt x="87" y="190"/>
                  </a:cubicBezTo>
                  <a:cubicBezTo>
                    <a:pt x="86" y="194"/>
                    <a:pt x="85" y="194"/>
                    <a:pt x="85" y="198"/>
                  </a:cubicBezTo>
                  <a:cubicBezTo>
                    <a:pt x="85" y="200"/>
                    <a:pt x="90" y="207"/>
                    <a:pt x="90" y="208"/>
                  </a:cubicBezTo>
                  <a:cubicBezTo>
                    <a:pt x="91" y="226"/>
                    <a:pt x="90" y="221"/>
                    <a:pt x="82" y="226"/>
                  </a:cubicBezTo>
                  <a:cubicBezTo>
                    <a:pt x="82" y="228"/>
                    <a:pt x="85" y="230"/>
                    <a:pt x="85" y="231"/>
                  </a:cubicBezTo>
                  <a:cubicBezTo>
                    <a:pt x="85" y="235"/>
                    <a:pt x="83" y="237"/>
                    <a:pt x="82" y="241"/>
                  </a:cubicBezTo>
                  <a:cubicBezTo>
                    <a:pt x="81" y="244"/>
                    <a:pt x="78" y="244"/>
                    <a:pt x="74" y="246"/>
                  </a:cubicBezTo>
                  <a:cubicBezTo>
                    <a:pt x="70" y="248"/>
                    <a:pt x="63" y="249"/>
                    <a:pt x="60" y="252"/>
                  </a:cubicBezTo>
                  <a:cubicBezTo>
                    <a:pt x="56" y="253"/>
                    <a:pt x="59" y="258"/>
                    <a:pt x="56" y="259"/>
                  </a:cubicBezTo>
                  <a:cubicBezTo>
                    <a:pt x="52" y="260"/>
                    <a:pt x="41" y="257"/>
                    <a:pt x="38" y="258"/>
                  </a:cubicBezTo>
                  <a:cubicBezTo>
                    <a:pt x="33" y="259"/>
                    <a:pt x="35" y="265"/>
                    <a:pt x="33" y="267"/>
                  </a:cubicBezTo>
                  <a:cubicBezTo>
                    <a:pt x="32" y="269"/>
                    <a:pt x="29" y="272"/>
                    <a:pt x="27" y="272"/>
                  </a:cubicBezTo>
                  <a:cubicBezTo>
                    <a:pt x="26" y="272"/>
                    <a:pt x="27" y="269"/>
                    <a:pt x="24" y="269"/>
                  </a:cubicBezTo>
                  <a:cubicBezTo>
                    <a:pt x="19" y="270"/>
                    <a:pt x="17" y="268"/>
                    <a:pt x="12" y="270"/>
                  </a:cubicBezTo>
                  <a:cubicBezTo>
                    <a:pt x="11" y="270"/>
                    <a:pt x="11" y="273"/>
                    <a:pt x="10" y="273"/>
                  </a:cubicBezTo>
                  <a:cubicBezTo>
                    <a:pt x="9" y="274"/>
                    <a:pt x="7" y="274"/>
                    <a:pt x="5" y="275"/>
                  </a:cubicBezTo>
                  <a:cubicBezTo>
                    <a:pt x="4" y="279"/>
                    <a:pt x="2" y="282"/>
                    <a:pt x="0" y="287"/>
                  </a:cubicBezTo>
                  <a:cubicBezTo>
                    <a:pt x="0" y="290"/>
                    <a:pt x="3" y="289"/>
                    <a:pt x="4" y="292"/>
                  </a:cubicBezTo>
                  <a:cubicBezTo>
                    <a:pt x="5" y="294"/>
                    <a:pt x="3" y="297"/>
                    <a:pt x="4" y="299"/>
                  </a:cubicBezTo>
                  <a:cubicBezTo>
                    <a:pt x="4" y="301"/>
                    <a:pt x="3" y="302"/>
                    <a:pt x="4" y="303"/>
                  </a:cubicBezTo>
                  <a:cubicBezTo>
                    <a:pt x="4" y="304"/>
                    <a:pt x="5" y="304"/>
                    <a:pt x="6" y="304"/>
                  </a:cubicBezTo>
                  <a:cubicBezTo>
                    <a:pt x="7" y="305"/>
                    <a:pt x="8" y="301"/>
                    <a:pt x="10" y="302"/>
                  </a:cubicBezTo>
                  <a:cubicBezTo>
                    <a:pt x="13" y="303"/>
                    <a:pt x="17" y="307"/>
                    <a:pt x="18" y="310"/>
                  </a:cubicBezTo>
                  <a:cubicBezTo>
                    <a:pt x="18" y="312"/>
                    <a:pt x="21" y="315"/>
                    <a:pt x="20" y="318"/>
                  </a:cubicBezTo>
                  <a:cubicBezTo>
                    <a:pt x="19" y="319"/>
                    <a:pt x="20" y="322"/>
                    <a:pt x="20" y="323"/>
                  </a:cubicBezTo>
                  <a:cubicBezTo>
                    <a:pt x="20" y="324"/>
                    <a:pt x="13" y="326"/>
                    <a:pt x="14" y="328"/>
                  </a:cubicBezTo>
                  <a:cubicBezTo>
                    <a:pt x="15" y="329"/>
                    <a:pt x="22" y="329"/>
                    <a:pt x="24" y="329"/>
                  </a:cubicBezTo>
                  <a:cubicBezTo>
                    <a:pt x="27" y="330"/>
                    <a:pt x="28" y="331"/>
                    <a:pt x="29" y="333"/>
                  </a:cubicBezTo>
                  <a:cubicBezTo>
                    <a:pt x="31" y="346"/>
                    <a:pt x="25" y="333"/>
                    <a:pt x="32" y="344"/>
                  </a:cubicBezTo>
                  <a:cubicBezTo>
                    <a:pt x="34" y="349"/>
                    <a:pt x="36" y="348"/>
                    <a:pt x="39" y="350"/>
                  </a:cubicBezTo>
                  <a:lnTo>
                    <a:pt x="48" y="350"/>
                  </a:lnTo>
                  <a:lnTo>
                    <a:pt x="55" y="360"/>
                  </a:lnTo>
                  <a:lnTo>
                    <a:pt x="55" y="367"/>
                  </a:lnTo>
                  <a:cubicBezTo>
                    <a:pt x="56" y="372"/>
                    <a:pt x="55" y="373"/>
                    <a:pt x="58" y="377"/>
                  </a:cubicBezTo>
                  <a:cubicBezTo>
                    <a:pt x="59" y="379"/>
                    <a:pt x="61" y="379"/>
                    <a:pt x="61" y="379"/>
                  </a:cubicBezTo>
                  <a:cubicBezTo>
                    <a:pt x="62" y="381"/>
                    <a:pt x="60" y="384"/>
                    <a:pt x="61" y="386"/>
                  </a:cubicBezTo>
                  <a:cubicBezTo>
                    <a:pt x="61" y="389"/>
                    <a:pt x="66" y="393"/>
                    <a:pt x="67" y="395"/>
                  </a:cubicBezTo>
                  <a:cubicBezTo>
                    <a:pt x="68" y="398"/>
                    <a:pt x="70" y="401"/>
                    <a:pt x="68" y="403"/>
                  </a:cubicBezTo>
                  <a:cubicBezTo>
                    <a:pt x="66" y="411"/>
                    <a:pt x="65" y="405"/>
                    <a:pt x="59" y="406"/>
                  </a:cubicBezTo>
                  <a:cubicBezTo>
                    <a:pt x="57" y="406"/>
                    <a:pt x="60" y="411"/>
                    <a:pt x="59" y="412"/>
                  </a:cubicBezTo>
                  <a:cubicBezTo>
                    <a:pt x="59" y="413"/>
                    <a:pt x="62" y="410"/>
                    <a:pt x="62" y="411"/>
                  </a:cubicBezTo>
                  <a:cubicBezTo>
                    <a:pt x="63" y="413"/>
                    <a:pt x="64" y="414"/>
                    <a:pt x="65" y="415"/>
                  </a:cubicBezTo>
                  <a:cubicBezTo>
                    <a:pt x="65" y="416"/>
                    <a:pt x="60" y="422"/>
                    <a:pt x="60" y="423"/>
                  </a:cubicBezTo>
                  <a:cubicBezTo>
                    <a:pt x="62" y="426"/>
                    <a:pt x="66" y="430"/>
                    <a:pt x="68" y="430"/>
                  </a:cubicBezTo>
                  <a:lnTo>
                    <a:pt x="71" y="427"/>
                  </a:lnTo>
                  <a:cubicBezTo>
                    <a:pt x="72" y="426"/>
                    <a:pt x="69" y="425"/>
                    <a:pt x="75" y="428"/>
                  </a:cubicBezTo>
                  <a:cubicBezTo>
                    <a:pt x="78" y="430"/>
                    <a:pt x="85" y="437"/>
                    <a:pt x="90" y="440"/>
                  </a:cubicBezTo>
                  <a:cubicBezTo>
                    <a:pt x="94" y="442"/>
                    <a:pt x="99" y="441"/>
                    <a:pt x="102" y="441"/>
                  </a:cubicBezTo>
                  <a:cubicBezTo>
                    <a:pt x="105" y="442"/>
                    <a:pt x="105" y="439"/>
                    <a:pt x="108" y="440"/>
                  </a:cubicBezTo>
                  <a:cubicBezTo>
                    <a:pt x="111" y="441"/>
                    <a:pt x="118" y="447"/>
                    <a:pt x="122" y="450"/>
                  </a:cubicBezTo>
                  <a:cubicBezTo>
                    <a:pt x="126" y="454"/>
                    <a:pt x="126" y="458"/>
                    <a:pt x="127" y="459"/>
                  </a:cubicBezTo>
                  <a:cubicBezTo>
                    <a:pt x="129" y="461"/>
                    <a:pt x="130" y="460"/>
                    <a:pt x="131" y="460"/>
                  </a:cubicBezTo>
                  <a:cubicBezTo>
                    <a:pt x="132" y="460"/>
                    <a:pt x="132" y="457"/>
                    <a:pt x="133" y="456"/>
                  </a:cubicBezTo>
                  <a:cubicBezTo>
                    <a:pt x="134" y="456"/>
                    <a:pt x="136" y="455"/>
                    <a:pt x="138" y="456"/>
                  </a:cubicBezTo>
                  <a:cubicBezTo>
                    <a:pt x="140" y="457"/>
                    <a:pt x="141" y="460"/>
                    <a:pt x="142" y="461"/>
                  </a:cubicBezTo>
                  <a:cubicBezTo>
                    <a:pt x="144" y="462"/>
                    <a:pt x="145" y="463"/>
                    <a:pt x="146" y="463"/>
                  </a:cubicBezTo>
                  <a:cubicBezTo>
                    <a:pt x="147" y="463"/>
                    <a:pt x="149" y="459"/>
                    <a:pt x="150" y="461"/>
                  </a:cubicBezTo>
                  <a:cubicBezTo>
                    <a:pt x="152" y="463"/>
                    <a:pt x="151" y="470"/>
                    <a:pt x="154" y="472"/>
                  </a:cubicBezTo>
                  <a:cubicBezTo>
                    <a:pt x="155" y="474"/>
                    <a:pt x="163" y="470"/>
                    <a:pt x="165" y="470"/>
                  </a:cubicBezTo>
                  <a:cubicBezTo>
                    <a:pt x="168" y="471"/>
                    <a:pt x="169" y="474"/>
                    <a:pt x="171" y="475"/>
                  </a:cubicBezTo>
                  <a:cubicBezTo>
                    <a:pt x="172" y="475"/>
                    <a:pt x="176" y="478"/>
                    <a:pt x="177" y="479"/>
                  </a:cubicBezTo>
                  <a:cubicBezTo>
                    <a:pt x="186" y="480"/>
                    <a:pt x="186" y="479"/>
                    <a:pt x="194" y="477"/>
                  </a:cubicBezTo>
                  <a:cubicBezTo>
                    <a:pt x="200" y="478"/>
                    <a:pt x="197" y="482"/>
                    <a:pt x="202" y="483"/>
                  </a:cubicBezTo>
                  <a:cubicBezTo>
                    <a:pt x="206" y="484"/>
                    <a:pt x="205" y="475"/>
                    <a:pt x="212" y="475"/>
                  </a:cubicBezTo>
                  <a:cubicBezTo>
                    <a:pt x="219" y="474"/>
                    <a:pt x="237" y="481"/>
                    <a:pt x="243" y="481"/>
                  </a:cubicBezTo>
                  <a:cubicBezTo>
                    <a:pt x="249" y="482"/>
                    <a:pt x="246" y="479"/>
                    <a:pt x="247" y="478"/>
                  </a:cubicBezTo>
                  <a:cubicBezTo>
                    <a:pt x="248" y="477"/>
                    <a:pt x="250" y="477"/>
                    <a:pt x="253" y="475"/>
                  </a:cubicBezTo>
                  <a:cubicBezTo>
                    <a:pt x="256" y="473"/>
                    <a:pt x="263" y="468"/>
                    <a:pt x="267" y="466"/>
                  </a:cubicBezTo>
                  <a:cubicBezTo>
                    <a:pt x="269" y="465"/>
                    <a:pt x="272" y="463"/>
                    <a:pt x="272" y="463"/>
                  </a:cubicBezTo>
                  <a:cubicBezTo>
                    <a:pt x="274" y="462"/>
                    <a:pt x="277" y="457"/>
                    <a:pt x="278" y="456"/>
                  </a:cubicBezTo>
                  <a:cubicBezTo>
                    <a:pt x="281" y="455"/>
                    <a:pt x="285" y="457"/>
                    <a:pt x="287" y="457"/>
                  </a:cubicBezTo>
                  <a:cubicBezTo>
                    <a:pt x="290" y="456"/>
                    <a:pt x="291" y="458"/>
                    <a:pt x="291" y="458"/>
                  </a:cubicBezTo>
                  <a:cubicBezTo>
                    <a:pt x="292" y="458"/>
                    <a:pt x="294" y="452"/>
                    <a:pt x="295" y="454"/>
                  </a:cubicBezTo>
                  <a:cubicBezTo>
                    <a:pt x="297" y="454"/>
                    <a:pt x="299" y="456"/>
                    <a:pt x="299" y="457"/>
                  </a:cubicBezTo>
                  <a:cubicBezTo>
                    <a:pt x="299" y="458"/>
                    <a:pt x="297" y="458"/>
                    <a:pt x="298" y="459"/>
                  </a:cubicBezTo>
                  <a:cubicBezTo>
                    <a:pt x="298" y="460"/>
                    <a:pt x="301" y="461"/>
                    <a:pt x="301" y="462"/>
                  </a:cubicBezTo>
                  <a:cubicBezTo>
                    <a:pt x="301" y="463"/>
                    <a:pt x="299" y="465"/>
                    <a:pt x="299" y="466"/>
                  </a:cubicBezTo>
                  <a:cubicBezTo>
                    <a:pt x="298" y="468"/>
                    <a:pt x="299" y="469"/>
                    <a:pt x="300" y="470"/>
                  </a:cubicBezTo>
                  <a:cubicBezTo>
                    <a:pt x="301" y="471"/>
                    <a:pt x="303" y="471"/>
                    <a:pt x="304" y="471"/>
                  </a:cubicBezTo>
                  <a:cubicBezTo>
                    <a:pt x="306" y="471"/>
                    <a:pt x="311" y="471"/>
                    <a:pt x="314" y="471"/>
                  </a:cubicBezTo>
                  <a:cubicBezTo>
                    <a:pt x="318" y="471"/>
                    <a:pt x="321" y="471"/>
                    <a:pt x="323" y="472"/>
                  </a:cubicBezTo>
                  <a:cubicBezTo>
                    <a:pt x="325" y="473"/>
                    <a:pt x="325" y="476"/>
                    <a:pt x="325" y="478"/>
                  </a:cubicBezTo>
                  <a:cubicBezTo>
                    <a:pt x="325" y="480"/>
                    <a:pt x="324" y="482"/>
                    <a:pt x="324" y="483"/>
                  </a:cubicBezTo>
                  <a:cubicBezTo>
                    <a:pt x="325" y="485"/>
                    <a:pt x="325" y="485"/>
                    <a:pt x="326" y="485"/>
                  </a:cubicBezTo>
                  <a:cubicBezTo>
                    <a:pt x="327" y="486"/>
                    <a:pt x="328" y="482"/>
                    <a:pt x="329" y="486"/>
                  </a:cubicBezTo>
                  <a:lnTo>
                    <a:pt x="335" y="506"/>
                  </a:lnTo>
                  <a:cubicBezTo>
                    <a:pt x="330" y="514"/>
                    <a:pt x="321" y="518"/>
                    <a:pt x="317" y="527"/>
                  </a:cubicBezTo>
                  <a:cubicBezTo>
                    <a:pt x="318" y="526"/>
                    <a:pt x="320" y="529"/>
                    <a:pt x="321" y="530"/>
                  </a:cubicBezTo>
                  <a:cubicBezTo>
                    <a:pt x="322" y="531"/>
                    <a:pt x="320" y="533"/>
                    <a:pt x="321" y="534"/>
                  </a:cubicBezTo>
                  <a:cubicBezTo>
                    <a:pt x="320" y="535"/>
                    <a:pt x="318" y="535"/>
                    <a:pt x="318" y="536"/>
                  </a:cubicBezTo>
                  <a:cubicBezTo>
                    <a:pt x="318" y="537"/>
                    <a:pt x="319" y="539"/>
                    <a:pt x="321" y="539"/>
                  </a:cubicBezTo>
                  <a:cubicBezTo>
                    <a:pt x="322" y="538"/>
                    <a:pt x="332" y="533"/>
                    <a:pt x="333" y="533"/>
                  </a:cubicBezTo>
                  <a:cubicBezTo>
                    <a:pt x="334" y="532"/>
                    <a:pt x="335" y="532"/>
                    <a:pt x="337" y="533"/>
                  </a:cubicBezTo>
                  <a:cubicBezTo>
                    <a:pt x="338" y="533"/>
                    <a:pt x="335" y="537"/>
                    <a:pt x="335" y="538"/>
                  </a:cubicBezTo>
                  <a:cubicBezTo>
                    <a:pt x="336" y="540"/>
                    <a:pt x="336" y="544"/>
                    <a:pt x="337" y="545"/>
                  </a:cubicBezTo>
                  <a:cubicBezTo>
                    <a:pt x="338" y="549"/>
                    <a:pt x="338" y="549"/>
                    <a:pt x="342" y="550"/>
                  </a:cubicBezTo>
                  <a:cubicBezTo>
                    <a:pt x="342" y="552"/>
                    <a:pt x="344" y="549"/>
                    <a:pt x="344" y="552"/>
                  </a:cubicBezTo>
                  <a:cubicBezTo>
                    <a:pt x="344" y="552"/>
                    <a:pt x="342" y="552"/>
                    <a:pt x="342" y="554"/>
                  </a:cubicBezTo>
                  <a:cubicBezTo>
                    <a:pt x="342" y="556"/>
                    <a:pt x="341" y="563"/>
                    <a:pt x="342" y="564"/>
                  </a:cubicBezTo>
                  <a:cubicBezTo>
                    <a:pt x="343" y="566"/>
                    <a:pt x="346" y="563"/>
                    <a:pt x="348" y="565"/>
                  </a:cubicBezTo>
                  <a:cubicBezTo>
                    <a:pt x="350" y="566"/>
                    <a:pt x="350" y="573"/>
                    <a:pt x="353" y="574"/>
                  </a:cubicBezTo>
                  <a:cubicBezTo>
                    <a:pt x="355" y="576"/>
                    <a:pt x="361" y="573"/>
                    <a:pt x="363" y="573"/>
                  </a:cubicBezTo>
                  <a:cubicBezTo>
                    <a:pt x="366" y="574"/>
                    <a:pt x="365" y="575"/>
                    <a:pt x="367" y="576"/>
                  </a:cubicBezTo>
                  <a:cubicBezTo>
                    <a:pt x="369" y="577"/>
                    <a:pt x="371" y="578"/>
                    <a:pt x="374" y="578"/>
                  </a:cubicBezTo>
                  <a:cubicBezTo>
                    <a:pt x="375" y="579"/>
                    <a:pt x="377" y="579"/>
                    <a:pt x="377" y="579"/>
                  </a:cubicBezTo>
                  <a:cubicBezTo>
                    <a:pt x="374" y="575"/>
                    <a:pt x="375" y="578"/>
                    <a:pt x="375" y="574"/>
                  </a:cubicBezTo>
                  <a:cubicBezTo>
                    <a:pt x="375" y="572"/>
                    <a:pt x="371" y="572"/>
                    <a:pt x="373" y="570"/>
                  </a:cubicBezTo>
                  <a:cubicBezTo>
                    <a:pt x="373" y="568"/>
                    <a:pt x="373" y="564"/>
                    <a:pt x="375" y="563"/>
                  </a:cubicBezTo>
                  <a:cubicBezTo>
                    <a:pt x="376" y="562"/>
                    <a:pt x="380" y="563"/>
                    <a:pt x="382" y="562"/>
                  </a:cubicBezTo>
                  <a:cubicBezTo>
                    <a:pt x="383" y="561"/>
                    <a:pt x="383" y="556"/>
                    <a:pt x="386" y="557"/>
                  </a:cubicBezTo>
                  <a:cubicBezTo>
                    <a:pt x="389" y="558"/>
                    <a:pt x="394" y="560"/>
                    <a:pt x="394" y="560"/>
                  </a:cubicBezTo>
                  <a:cubicBezTo>
                    <a:pt x="395" y="560"/>
                    <a:pt x="396" y="557"/>
                    <a:pt x="397" y="557"/>
                  </a:cubicBezTo>
                  <a:cubicBezTo>
                    <a:pt x="398" y="557"/>
                    <a:pt x="399" y="556"/>
                    <a:pt x="400" y="557"/>
                  </a:cubicBezTo>
                  <a:cubicBezTo>
                    <a:pt x="401" y="557"/>
                    <a:pt x="402" y="561"/>
                    <a:pt x="403" y="562"/>
                  </a:cubicBezTo>
                  <a:cubicBezTo>
                    <a:pt x="404" y="561"/>
                    <a:pt x="403" y="559"/>
                    <a:pt x="404" y="558"/>
                  </a:cubicBezTo>
                  <a:cubicBezTo>
                    <a:pt x="405" y="557"/>
                    <a:pt x="404" y="554"/>
                    <a:pt x="405" y="554"/>
                  </a:cubicBezTo>
                  <a:cubicBezTo>
                    <a:pt x="407" y="554"/>
                    <a:pt x="412" y="556"/>
                    <a:pt x="414" y="556"/>
                  </a:cubicBezTo>
                  <a:cubicBezTo>
                    <a:pt x="416" y="556"/>
                    <a:pt x="413" y="552"/>
                    <a:pt x="415" y="551"/>
                  </a:cubicBezTo>
                  <a:cubicBezTo>
                    <a:pt x="416" y="549"/>
                    <a:pt x="421" y="548"/>
                    <a:pt x="422" y="547"/>
                  </a:cubicBezTo>
                  <a:cubicBezTo>
                    <a:pt x="424" y="547"/>
                    <a:pt x="425" y="548"/>
                    <a:pt x="426" y="549"/>
                  </a:cubicBezTo>
                  <a:cubicBezTo>
                    <a:pt x="427" y="549"/>
                    <a:pt x="428" y="552"/>
                    <a:pt x="429" y="553"/>
                  </a:cubicBezTo>
                  <a:cubicBezTo>
                    <a:pt x="430" y="553"/>
                    <a:pt x="430" y="553"/>
                    <a:pt x="432" y="553"/>
                  </a:cubicBezTo>
                  <a:cubicBezTo>
                    <a:pt x="433" y="554"/>
                    <a:pt x="436" y="553"/>
                    <a:pt x="437" y="554"/>
                  </a:cubicBezTo>
                  <a:cubicBezTo>
                    <a:pt x="442" y="558"/>
                    <a:pt x="439" y="560"/>
                    <a:pt x="441" y="560"/>
                  </a:cubicBezTo>
                  <a:cubicBezTo>
                    <a:pt x="442" y="564"/>
                    <a:pt x="440" y="568"/>
                    <a:pt x="443" y="570"/>
                  </a:cubicBezTo>
                  <a:cubicBezTo>
                    <a:pt x="447" y="573"/>
                    <a:pt x="447" y="573"/>
                    <a:pt x="451" y="574"/>
                  </a:cubicBezTo>
                  <a:cubicBezTo>
                    <a:pt x="453" y="574"/>
                    <a:pt x="451" y="575"/>
                    <a:pt x="455" y="575"/>
                  </a:cubicBezTo>
                  <a:cubicBezTo>
                    <a:pt x="456" y="575"/>
                    <a:pt x="459" y="574"/>
                    <a:pt x="460" y="574"/>
                  </a:cubicBezTo>
                  <a:cubicBezTo>
                    <a:pt x="461" y="574"/>
                    <a:pt x="461" y="575"/>
                    <a:pt x="462" y="575"/>
                  </a:cubicBezTo>
                  <a:cubicBezTo>
                    <a:pt x="463" y="575"/>
                    <a:pt x="464" y="573"/>
                    <a:pt x="466" y="573"/>
                  </a:cubicBezTo>
                  <a:cubicBezTo>
                    <a:pt x="468" y="573"/>
                    <a:pt x="474" y="574"/>
                    <a:pt x="476" y="575"/>
                  </a:cubicBezTo>
                  <a:cubicBezTo>
                    <a:pt x="477" y="576"/>
                    <a:pt x="478" y="577"/>
                    <a:pt x="479" y="578"/>
                  </a:cubicBezTo>
                  <a:cubicBezTo>
                    <a:pt x="480" y="582"/>
                    <a:pt x="478" y="587"/>
                    <a:pt x="479" y="590"/>
                  </a:cubicBezTo>
                  <a:cubicBezTo>
                    <a:pt x="480" y="592"/>
                    <a:pt x="486" y="591"/>
                    <a:pt x="487" y="592"/>
                  </a:cubicBezTo>
                  <a:cubicBezTo>
                    <a:pt x="498" y="589"/>
                    <a:pt x="487" y="587"/>
                    <a:pt x="490" y="580"/>
                  </a:cubicBezTo>
                  <a:cubicBezTo>
                    <a:pt x="492" y="578"/>
                    <a:pt x="497" y="579"/>
                    <a:pt x="500" y="579"/>
                  </a:cubicBezTo>
                  <a:cubicBezTo>
                    <a:pt x="502" y="579"/>
                    <a:pt x="500" y="583"/>
                    <a:pt x="505" y="582"/>
                  </a:cubicBezTo>
                  <a:cubicBezTo>
                    <a:pt x="509" y="571"/>
                    <a:pt x="515" y="575"/>
                    <a:pt x="528" y="574"/>
                  </a:cubicBezTo>
                  <a:cubicBezTo>
                    <a:pt x="532" y="571"/>
                    <a:pt x="532" y="567"/>
                    <a:pt x="532" y="565"/>
                  </a:cubicBezTo>
                  <a:cubicBezTo>
                    <a:pt x="533" y="562"/>
                    <a:pt x="531" y="559"/>
                    <a:pt x="532" y="558"/>
                  </a:cubicBezTo>
                  <a:cubicBezTo>
                    <a:pt x="532" y="557"/>
                    <a:pt x="534" y="557"/>
                    <a:pt x="535" y="557"/>
                  </a:cubicBezTo>
                  <a:cubicBezTo>
                    <a:pt x="567" y="554"/>
                    <a:pt x="555" y="560"/>
                    <a:pt x="567" y="554"/>
                  </a:cubicBezTo>
                  <a:cubicBezTo>
                    <a:pt x="577" y="551"/>
                    <a:pt x="589" y="541"/>
                    <a:pt x="594" y="536"/>
                  </a:cubicBezTo>
                  <a:cubicBezTo>
                    <a:pt x="598" y="531"/>
                    <a:pt x="592" y="528"/>
                    <a:pt x="594" y="525"/>
                  </a:cubicBezTo>
                  <a:cubicBezTo>
                    <a:pt x="598" y="524"/>
                    <a:pt x="602" y="525"/>
                    <a:pt x="605" y="523"/>
                  </a:cubicBezTo>
                  <a:cubicBezTo>
                    <a:pt x="606" y="522"/>
                    <a:pt x="605" y="520"/>
                    <a:pt x="606" y="519"/>
                  </a:cubicBezTo>
                  <a:cubicBezTo>
                    <a:pt x="607" y="518"/>
                    <a:pt x="609" y="519"/>
                    <a:pt x="610" y="518"/>
                  </a:cubicBezTo>
                  <a:cubicBezTo>
                    <a:pt x="615" y="510"/>
                    <a:pt x="611" y="502"/>
                    <a:pt x="615" y="496"/>
                  </a:cubicBezTo>
                  <a:cubicBezTo>
                    <a:pt x="616" y="494"/>
                    <a:pt x="620" y="496"/>
                    <a:pt x="623" y="495"/>
                  </a:cubicBezTo>
                  <a:cubicBezTo>
                    <a:pt x="625" y="491"/>
                    <a:pt x="624" y="486"/>
                    <a:pt x="626" y="482"/>
                  </a:cubicBezTo>
                  <a:cubicBezTo>
                    <a:pt x="627" y="479"/>
                    <a:pt x="630" y="478"/>
                    <a:pt x="632" y="477"/>
                  </a:cubicBezTo>
                  <a:cubicBezTo>
                    <a:pt x="633" y="475"/>
                    <a:pt x="633" y="472"/>
                    <a:pt x="634" y="472"/>
                  </a:cubicBezTo>
                  <a:cubicBezTo>
                    <a:pt x="635" y="471"/>
                    <a:pt x="638" y="477"/>
                    <a:pt x="639" y="475"/>
                  </a:cubicBezTo>
                  <a:cubicBezTo>
                    <a:pt x="648" y="469"/>
                    <a:pt x="637" y="469"/>
                    <a:pt x="641" y="458"/>
                  </a:cubicBezTo>
                  <a:cubicBezTo>
                    <a:pt x="642" y="455"/>
                    <a:pt x="641" y="463"/>
                    <a:pt x="645" y="456"/>
                  </a:cubicBezTo>
                  <a:cubicBezTo>
                    <a:pt x="645" y="451"/>
                    <a:pt x="643" y="452"/>
                    <a:pt x="640" y="448"/>
                  </a:cubicBezTo>
                  <a:cubicBezTo>
                    <a:pt x="649" y="445"/>
                    <a:pt x="647" y="448"/>
                    <a:pt x="649" y="442"/>
                  </a:cubicBezTo>
                  <a:cubicBezTo>
                    <a:pt x="649" y="441"/>
                    <a:pt x="647" y="442"/>
                    <a:pt x="643" y="442"/>
                  </a:cubicBezTo>
                  <a:cubicBezTo>
                    <a:pt x="641" y="441"/>
                    <a:pt x="640" y="439"/>
                    <a:pt x="638" y="439"/>
                  </a:cubicBezTo>
                  <a:cubicBezTo>
                    <a:pt x="636" y="438"/>
                    <a:pt x="632" y="440"/>
                    <a:pt x="630" y="440"/>
                  </a:cubicBezTo>
                  <a:cubicBezTo>
                    <a:pt x="628" y="440"/>
                    <a:pt x="626" y="440"/>
                    <a:pt x="627" y="439"/>
                  </a:cubicBezTo>
                  <a:cubicBezTo>
                    <a:pt x="625" y="437"/>
                    <a:pt x="634" y="434"/>
                    <a:pt x="636" y="433"/>
                  </a:cubicBezTo>
                  <a:cubicBezTo>
                    <a:pt x="639" y="432"/>
                    <a:pt x="642" y="434"/>
                    <a:pt x="642" y="433"/>
                  </a:cubicBezTo>
                  <a:cubicBezTo>
                    <a:pt x="644" y="427"/>
                    <a:pt x="645" y="425"/>
                    <a:pt x="639" y="423"/>
                  </a:cubicBezTo>
                  <a:cubicBezTo>
                    <a:pt x="638" y="422"/>
                    <a:pt x="637" y="420"/>
                    <a:pt x="635" y="419"/>
                  </a:cubicBezTo>
                  <a:cubicBezTo>
                    <a:pt x="632" y="417"/>
                    <a:pt x="620" y="416"/>
                    <a:pt x="627" y="412"/>
                  </a:cubicBezTo>
                  <a:cubicBezTo>
                    <a:pt x="632" y="413"/>
                    <a:pt x="637" y="416"/>
                    <a:pt x="641" y="413"/>
                  </a:cubicBezTo>
                  <a:cubicBezTo>
                    <a:pt x="644" y="413"/>
                    <a:pt x="648" y="418"/>
                    <a:pt x="646" y="415"/>
                  </a:cubicBezTo>
                  <a:cubicBezTo>
                    <a:pt x="644" y="412"/>
                    <a:pt x="636" y="403"/>
                    <a:pt x="630" y="395"/>
                  </a:cubicBezTo>
                  <a:cubicBezTo>
                    <a:pt x="627" y="383"/>
                    <a:pt x="624" y="376"/>
                    <a:pt x="614" y="369"/>
                  </a:cubicBezTo>
                  <a:cubicBezTo>
                    <a:pt x="611" y="365"/>
                    <a:pt x="608" y="361"/>
                    <a:pt x="613" y="356"/>
                  </a:cubicBezTo>
                  <a:cubicBezTo>
                    <a:pt x="615" y="354"/>
                    <a:pt x="617" y="352"/>
                    <a:pt x="617" y="352"/>
                  </a:cubicBezTo>
                  <a:cubicBezTo>
                    <a:pt x="619" y="351"/>
                    <a:pt x="623" y="349"/>
                    <a:pt x="624" y="348"/>
                  </a:cubicBezTo>
                  <a:cubicBezTo>
                    <a:pt x="625" y="346"/>
                    <a:pt x="623" y="342"/>
                    <a:pt x="623" y="341"/>
                  </a:cubicBezTo>
                  <a:cubicBezTo>
                    <a:pt x="625" y="339"/>
                    <a:pt x="625" y="343"/>
                    <a:pt x="627" y="342"/>
                  </a:cubicBezTo>
                  <a:cubicBezTo>
                    <a:pt x="629" y="341"/>
                    <a:pt x="632" y="337"/>
                    <a:pt x="634" y="335"/>
                  </a:cubicBezTo>
                  <a:cubicBezTo>
                    <a:pt x="637" y="333"/>
                    <a:pt x="636" y="333"/>
                    <a:pt x="639" y="332"/>
                  </a:cubicBezTo>
                  <a:cubicBezTo>
                    <a:pt x="643" y="331"/>
                    <a:pt x="651" y="331"/>
                    <a:pt x="653" y="329"/>
                  </a:cubicBezTo>
                  <a:cubicBezTo>
                    <a:pt x="656" y="327"/>
                    <a:pt x="656" y="324"/>
                    <a:pt x="655" y="322"/>
                  </a:cubicBezTo>
                  <a:cubicBezTo>
                    <a:pt x="654" y="321"/>
                    <a:pt x="650" y="321"/>
                    <a:pt x="648" y="321"/>
                  </a:cubicBezTo>
                  <a:cubicBezTo>
                    <a:pt x="646" y="321"/>
                    <a:pt x="645" y="322"/>
                    <a:pt x="642" y="322"/>
                  </a:cubicBezTo>
                  <a:cubicBezTo>
                    <a:pt x="640" y="321"/>
                    <a:pt x="637" y="316"/>
                    <a:pt x="633" y="316"/>
                  </a:cubicBezTo>
                  <a:cubicBezTo>
                    <a:pt x="629" y="315"/>
                    <a:pt x="625" y="318"/>
                    <a:pt x="622" y="320"/>
                  </a:cubicBezTo>
                  <a:cubicBezTo>
                    <a:pt x="619" y="323"/>
                    <a:pt x="620" y="329"/>
                    <a:pt x="617" y="330"/>
                  </a:cubicBezTo>
                  <a:cubicBezTo>
                    <a:pt x="613" y="329"/>
                    <a:pt x="610" y="327"/>
                    <a:pt x="606" y="325"/>
                  </a:cubicBezTo>
                  <a:cubicBezTo>
                    <a:pt x="605" y="323"/>
                    <a:pt x="602" y="314"/>
                    <a:pt x="600" y="313"/>
                  </a:cubicBezTo>
                  <a:cubicBezTo>
                    <a:pt x="597" y="311"/>
                    <a:pt x="593" y="316"/>
                    <a:pt x="593" y="316"/>
                  </a:cubicBezTo>
                  <a:cubicBezTo>
                    <a:pt x="591" y="312"/>
                    <a:pt x="591" y="309"/>
                    <a:pt x="589" y="305"/>
                  </a:cubicBezTo>
                  <a:cubicBezTo>
                    <a:pt x="588" y="302"/>
                    <a:pt x="590" y="298"/>
                    <a:pt x="590" y="298"/>
                  </a:cubicBezTo>
                  <a:cubicBezTo>
                    <a:pt x="591" y="296"/>
                    <a:pt x="591" y="291"/>
                    <a:pt x="593" y="290"/>
                  </a:cubicBezTo>
                  <a:cubicBezTo>
                    <a:pt x="595" y="289"/>
                    <a:pt x="601" y="291"/>
                    <a:pt x="603" y="291"/>
                  </a:cubicBezTo>
                  <a:cubicBezTo>
                    <a:pt x="605" y="290"/>
                    <a:pt x="603" y="290"/>
                    <a:pt x="605" y="288"/>
                  </a:cubicBezTo>
                  <a:cubicBezTo>
                    <a:pt x="609" y="285"/>
                    <a:pt x="612" y="282"/>
                    <a:pt x="615" y="278"/>
                  </a:cubicBezTo>
                  <a:cubicBezTo>
                    <a:pt x="617" y="275"/>
                    <a:pt x="617" y="276"/>
                    <a:pt x="621" y="273"/>
                  </a:cubicBezTo>
                  <a:cubicBezTo>
                    <a:pt x="624" y="271"/>
                    <a:pt x="634" y="266"/>
                    <a:pt x="636" y="264"/>
                  </a:cubicBezTo>
                  <a:cubicBezTo>
                    <a:pt x="639" y="262"/>
                    <a:pt x="635" y="261"/>
                    <a:pt x="636" y="261"/>
                  </a:cubicBezTo>
                  <a:cubicBezTo>
                    <a:pt x="638" y="262"/>
                    <a:pt x="647" y="263"/>
                    <a:pt x="647" y="266"/>
                  </a:cubicBezTo>
                  <a:cubicBezTo>
                    <a:pt x="650" y="273"/>
                    <a:pt x="645" y="276"/>
                    <a:pt x="641" y="282"/>
                  </a:cubicBezTo>
                  <a:cubicBezTo>
                    <a:pt x="640" y="286"/>
                    <a:pt x="643" y="288"/>
                    <a:pt x="642" y="290"/>
                  </a:cubicBezTo>
                  <a:cubicBezTo>
                    <a:pt x="642" y="293"/>
                    <a:pt x="637" y="295"/>
                    <a:pt x="637" y="296"/>
                  </a:cubicBezTo>
                  <a:cubicBezTo>
                    <a:pt x="638" y="298"/>
                    <a:pt x="643" y="297"/>
                    <a:pt x="645" y="296"/>
                  </a:cubicBezTo>
                  <a:cubicBezTo>
                    <a:pt x="647" y="296"/>
                    <a:pt x="651" y="288"/>
                    <a:pt x="651" y="288"/>
                  </a:cubicBezTo>
                  <a:cubicBezTo>
                    <a:pt x="652" y="285"/>
                    <a:pt x="653" y="287"/>
                    <a:pt x="655" y="284"/>
                  </a:cubicBezTo>
                  <a:cubicBezTo>
                    <a:pt x="655" y="283"/>
                    <a:pt x="664" y="282"/>
                    <a:pt x="665" y="282"/>
                  </a:cubicBezTo>
                  <a:cubicBezTo>
                    <a:pt x="667" y="280"/>
                    <a:pt x="671" y="280"/>
                    <a:pt x="674" y="279"/>
                  </a:cubicBezTo>
                  <a:cubicBezTo>
                    <a:pt x="678" y="277"/>
                    <a:pt x="691" y="267"/>
                    <a:pt x="691" y="267"/>
                  </a:cubicBezTo>
                  <a:cubicBezTo>
                    <a:pt x="696" y="264"/>
                    <a:pt x="695" y="263"/>
                    <a:pt x="699" y="259"/>
                  </a:cubicBezTo>
                  <a:cubicBezTo>
                    <a:pt x="702" y="252"/>
                    <a:pt x="699" y="258"/>
                    <a:pt x="704" y="253"/>
                  </a:cubicBezTo>
                  <a:cubicBezTo>
                    <a:pt x="708" y="249"/>
                    <a:pt x="708" y="246"/>
                    <a:pt x="714" y="244"/>
                  </a:cubicBezTo>
                  <a:cubicBezTo>
                    <a:pt x="715" y="243"/>
                    <a:pt x="716" y="241"/>
                    <a:pt x="717" y="241"/>
                  </a:cubicBezTo>
                  <a:cubicBezTo>
                    <a:pt x="720" y="241"/>
                    <a:pt x="721" y="246"/>
                    <a:pt x="722" y="248"/>
                  </a:cubicBezTo>
                  <a:cubicBezTo>
                    <a:pt x="728" y="248"/>
                    <a:pt x="729" y="250"/>
                    <a:pt x="734" y="249"/>
                  </a:cubicBezTo>
                  <a:cubicBezTo>
                    <a:pt x="735" y="248"/>
                    <a:pt x="736" y="245"/>
                    <a:pt x="736" y="243"/>
                  </a:cubicBezTo>
                  <a:cubicBezTo>
                    <a:pt x="737" y="242"/>
                    <a:pt x="740" y="242"/>
                    <a:pt x="741" y="242"/>
                  </a:cubicBezTo>
                  <a:cubicBezTo>
                    <a:pt x="744" y="242"/>
                    <a:pt x="744" y="235"/>
                    <a:pt x="747" y="235"/>
                  </a:cubicBezTo>
                  <a:cubicBezTo>
                    <a:pt x="748" y="234"/>
                    <a:pt x="752" y="239"/>
                    <a:pt x="752" y="237"/>
                  </a:cubicBezTo>
                  <a:cubicBezTo>
                    <a:pt x="753" y="235"/>
                    <a:pt x="752" y="232"/>
                    <a:pt x="753" y="230"/>
                  </a:cubicBezTo>
                  <a:cubicBezTo>
                    <a:pt x="754" y="229"/>
                    <a:pt x="756" y="225"/>
                    <a:pt x="757" y="225"/>
                  </a:cubicBezTo>
                  <a:cubicBezTo>
                    <a:pt x="758" y="224"/>
                    <a:pt x="759" y="230"/>
                    <a:pt x="762" y="229"/>
                  </a:cubicBezTo>
                  <a:cubicBezTo>
                    <a:pt x="766" y="223"/>
                    <a:pt x="766" y="221"/>
                    <a:pt x="773" y="220"/>
                  </a:cubicBezTo>
                  <a:cubicBezTo>
                    <a:pt x="771" y="213"/>
                    <a:pt x="775" y="208"/>
                    <a:pt x="773" y="201"/>
                  </a:cubicBezTo>
                  <a:cubicBezTo>
                    <a:pt x="772" y="199"/>
                    <a:pt x="770" y="194"/>
                    <a:pt x="770" y="194"/>
                  </a:cubicBezTo>
                  <a:cubicBezTo>
                    <a:pt x="771" y="191"/>
                    <a:pt x="770" y="187"/>
                    <a:pt x="771" y="184"/>
                  </a:cubicBezTo>
                  <a:cubicBezTo>
                    <a:pt x="772" y="183"/>
                    <a:pt x="774" y="183"/>
                    <a:pt x="775" y="183"/>
                  </a:cubicBezTo>
                  <a:cubicBezTo>
                    <a:pt x="777" y="183"/>
                    <a:pt x="780" y="178"/>
                    <a:pt x="783" y="178"/>
                  </a:cubicBezTo>
                  <a:cubicBezTo>
                    <a:pt x="787" y="178"/>
                    <a:pt x="794" y="182"/>
                    <a:pt x="797" y="181"/>
                  </a:cubicBezTo>
                  <a:cubicBezTo>
                    <a:pt x="800" y="180"/>
                    <a:pt x="798" y="179"/>
                    <a:pt x="799" y="173"/>
                  </a:cubicBezTo>
                  <a:cubicBezTo>
                    <a:pt x="802" y="168"/>
                    <a:pt x="809" y="156"/>
                    <a:pt x="811" y="151"/>
                  </a:cubicBezTo>
                  <a:cubicBezTo>
                    <a:pt x="812" y="149"/>
                    <a:pt x="808" y="145"/>
                    <a:pt x="810" y="144"/>
                  </a:cubicBezTo>
                  <a:cubicBezTo>
                    <a:pt x="811" y="144"/>
                    <a:pt x="815" y="137"/>
                    <a:pt x="815" y="137"/>
                  </a:cubicBezTo>
                  <a:cubicBezTo>
                    <a:pt x="817" y="134"/>
                    <a:pt x="819" y="133"/>
                    <a:pt x="820" y="130"/>
                  </a:cubicBezTo>
                  <a:cubicBezTo>
                    <a:pt x="820" y="127"/>
                    <a:pt x="822" y="118"/>
                    <a:pt x="817" y="118"/>
                  </a:cubicBezTo>
                  <a:cubicBezTo>
                    <a:pt x="812" y="117"/>
                    <a:pt x="797" y="125"/>
                    <a:pt x="791" y="126"/>
                  </a:cubicBezTo>
                  <a:cubicBezTo>
                    <a:pt x="784" y="128"/>
                    <a:pt x="782" y="127"/>
                    <a:pt x="779" y="127"/>
                  </a:cubicBezTo>
                  <a:cubicBezTo>
                    <a:pt x="777" y="126"/>
                    <a:pt x="770" y="128"/>
                    <a:pt x="768" y="126"/>
                  </a:cubicBezTo>
                  <a:cubicBezTo>
                    <a:pt x="766" y="123"/>
                    <a:pt x="764" y="113"/>
                    <a:pt x="763" y="109"/>
                  </a:cubicBezTo>
                  <a:cubicBezTo>
                    <a:pt x="762" y="105"/>
                    <a:pt x="762" y="104"/>
                    <a:pt x="761" y="102"/>
                  </a:cubicBezTo>
                  <a:cubicBezTo>
                    <a:pt x="759" y="100"/>
                    <a:pt x="758" y="102"/>
                    <a:pt x="756" y="100"/>
                  </a:cubicBezTo>
                  <a:cubicBezTo>
                    <a:pt x="754" y="98"/>
                    <a:pt x="752" y="93"/>
                    <a:pt x="749" y="91"/>
                  </a:cubicBezTo>
                  <a:cubicBezTo>
                    <a:pt x="745" y="89"/>
                    <a:pt x="740" y="88"/>
                    <a:pt x="736" y="88"/>
                  </a:cubicBezTo>
                  <a:cubicBezTo>
                    <a:pt x="735" y="85"/>
                    <a:pt x="730" y="90"/>
                    <a:pt x="728" y="88"/>
                  </a:cubicBezTo>
                  <a:cubicBezTo>
                    <a:pt x="727" y="87"/>
                    <a:pt x="727" y="85"/>
                    <a:pt x="727" y="84"/>
                  </a:cubicBezTo>
                  <a:cubicBezTo>
                    <a:pt x="727" y="84"/>
                    <a:pt x="721" y="75"/>
                    <a:pt x="720" y="73"/>
                  </a:cubicBezTo>
                  <a:cubicBezTo>
                    <a:pt x="716" y="68"/>
                    <a:pt x="716" y="62"/>
                    <a:pt x="714" y="56"/>
                  </a:cubicBezTo>
                  <a:cubicBezTo>
                    <a:pt x="711" y="52"/>
                    <a:pt x="709" y="47"/>
                    <a:pt x="708" y="42"/>
                  </a:cubicBezTo>
                  <a:cubicBezTo>
                    <a:pt x="707" y="39"/>
                    <a:pt x="707" y="35"/>
                    <a:pt x="706" y="32"/>
                  </a:cubicBezTo>
                  <a:cubicBezTo>
                    <a:pt x="701" y="16"/>
                    <a:pt x="705" y="33"/>
                    <a:pt x="705" y="25"/>
                  </a:cubicBezTo>
                  <a:cubicBezTo>
                    <a:pt x="703" y="23"/>
                    <a:pt x="699" y="14"/>
                    <a:pt x="697" y="12"/>
                  </a:cubicBezTo>
                  <a:cubicBezTo>
                    <a:pt x="696" y="11"/>
                    <a:pt x="691" y="11"/>
                    <a:pt x="689" y="10"/>
                  </a:cubicBezTo>
                  <a:cubicBezTo>
                    <a:pt x="687" y="8"/>
                    <a:pt x="685" y="8"/>
                    <a:pt x="682" y="7"/>
                  </a:cubicBezTo>
                  <a:cubicBezTo>
                    <a:pt x="678" y="6"/>
                    <a:pt x="673" y="2"/>
                    <a:pt x="668" y="2"/>
                  </a:cubicBezTo>
                  <a:cubicBezTo>
                    <a:pt x="661" y="0"/>
                    <a:pt x="654" y="3"/>
                    <a:pt x="649" y="5"/>
                  </a:cubicBezTo>
                  <a:cubicBezTo>
                    <a:pt x="643" y="6"/>
                    <a:pt x="636" y="9"/>
                    <a:pt x="633" y="11"/>
                  </a:cubicBezTo>
                  <a:cubicBezTo>
                    <a:pt x="626" y="12"/>
                    <a:pt x="631" y="9"/>
                    <a:pt x="630" y="11"/>
                  </a:cubicBezTo>
                  <a:cubicBezTo>
                    <a:pt x="628" y="12"/>
                    <a:pt x="624" y="17"/>
                    <a:pt x="623" y="19"/>
                  </a:cubicBezTo>
                  <a:cubicBezTo>
                    <a:pt x="621" y="26"/>
                    <a:pt x="622" y="20"/>
                    <a:pt x="626" y="24"/>
                  </a:cubicBezTo>
                  <a:cubicBezTo>
                    <a:pt x="627" y="25"/>
                    <a:pt x="631" y="26"/>
                    <a:pt x="631" y="27"/>
                  </a:cubicBezTo>
                  <a:cubicBezTo>
                    <a:pt x="628" y="38"/>
                    <a:pt x="629" y="44"/>
                    <a:pt x="617" y="47"/>
                  </a:cubicBezTo>
                  <a:cubicBezTo>
                    <a:pt x="614" y="56"/>
                    <a:pt x="616" y="46"/>
                    <a:pt x="613" y="65"/>
                  </a:cubicBezTo>
                  <a:cubicBezTo>
                    <a:pt x="612" y="70"/>
                    <a:pt x="608" y="69"/>
                    <a:pt x="606" y="73"/>
                  </a:cubicBezTo>
                  <a:cubicBezTo>
                    <a:pt x="604" y="79"/>
                    <a:pt x="606" y="81"/>
                    <a:pt x="600" y="82"/>
                  </a:cubicBezTo>
                  <a:cubicBezTo>
                    <a:pt x="598" y="83"/>
                    <a:pt x="598" y="89"/>
                    <a:pt x="594" y="89"/>
                  </a:cubicBezTo>
                  <a:cubicBezTo>
                    <a:pt x="591" y="89"/>
                    <a:pt x="583" y="82"/>
                    <a:pt x="580" y="83"/>
                  </a:cubicBezTo>
                  <a:cubicBezTo>
                    <a:pt x="575" y="87"/>
                    <a:pt x="575" y="97"/>
                    <a:pt x="574" y="101"/>
                  </a:cubicBezTo>
                  <a:cubicBezTo>
                    <a:pt x="572" y="105"/>
                    <a:pt x="572" y="105"/>
                    <a:pt x="570" y="108"/>
                  </a:cubicBezTo>
                  <a:cubicBezTo>
                    <a:pt x="568" y="113"/>
                    <a:pt x="567" y="113"/>
                    <a:pt x="565" y="116"/>
                  </a:cubicBezTo>
                  <a:cubicBezTo>
                    <a:pt x="564" y="119"/>
                    <a:pt x="562" y="125"/>
                    <a:pt x="563" y="127"/>
                  </a:cubicBezTo>
                  <a:cubicBezTo>
                    <a:pt x="563" y="128"/>
                    <a:pt x="569" y="128"/>
                    <a:pt x="570" y="129"/>
                  </a:cubicBezTo>
                  <a:cubicBezTo>
                    <a:pt x="572" y="129"/>
                    <a:pt x="577" y="125"/>
                    <a:pt x="579" y="126"/>
                  </a:cubicBezTo>
                  <a:cubicBezTo>
                    <a:pt x="583" y="125"/>
                    <a:pt x="584" y="126"/>
                    <a:pt x="588" y="125"/>
                  </a:cubicBezTo>
                  <a:cubicBezTo>
                    <a:pt x="590" y="125"/>
                    <a:pt x="597" y="124"/>
                    <a:pt x="597" y="124"/>
                  </a:cubicBezTo>
                  <a:cubicBezTo>
                    <a:pt x="601" y="124"/>
                    <a:pt x="601" y="128"/>
                    <a:pt x="605" y="129"/>
                  </a:cubicBezTo>
                  <a:cubicBezTo>
                    <a:pt x="608" y="130"/>
                    <a:pt x="612" y="134"/>
                    <a:pt x="612" y="134"/>
                  </a:cubicBezTo>
                  <a:cubicBezTo>
                    <a:pt x="616" y="139"/>
                    <a:pt x="620" y="143"/>
                    <a:pt x="614" y="150"/>
                  </a:cubicBezTo>
                  <a:cubicBezTo>
                    <a:pt x="612" y="152"/>
                    <a:pt x="606" y="152"/>
                    <a:pt x="604" y="151"/>
                  </a:cubicBezTo>
                  <a:cubicBezTo>
                    <a:pt x="602" y="150"/>
                    <a:pt x="595" y="149"/>
                    <a:pt x="595" y="149"/>
                  </a:cubicBezTo>
                  <a:cubicBezTo>
                    <a:pt x="588" y="150"/>
                    <a:pt x="590" y="153"/>
                    <a:pt x="585" y="158"/>
                  </a:cubicBezTo>
                  <a:cubicBezTo>
                    <a:pt x="581" y="160"/>
                    <a:pt x="579" y="156"/>
                    <a:pt x="576" y="158"/>
                  </a:cubicBezTo>
                  <a:cubicBezTo>
                    <a:pt x="573" y="159"/>
                    <a:pt x="573" y="163"/>
                    <a:pt x="570" y="167"/>
                  </a:cubicBezTo>
                  <a:cubicBezTo>
                    <a:pt x="567" y="170"/>
                    <a:pt x="561" y="176"/>
                    <a:pt x="557" y="178"/>
                  </a:cubicBezTo>
                  <a:cubicBezTo>
                    <a:pt x="555" y="180"/>
                    <a:pt x="553" y="174"/>
                    <a:pt x="550" y="176"/>
                  </a:cubicBezTo>
                  <a:cubicBezTo>
                    <a:pt x="547" y="177"/>
                    <a:pt x="541" y="185"/>
                    <a:pt x="538" y="187"/>
                  </a:cubicBezTo>
                  <a:cubicBezTo>
                    <a:pt x="524" y="182"/>
                    <a:pt x="542" y="192"/>
                    <a:pt x="528" y="186"/>
                  </a:cubicBezTo>
                  <a:cubicBezTo>
                    <a:pt x="522" y="183"/>
                    <a:pt x="522" y="180"/>
                    <a:pt x="516" y="179"/>
                  </a:cubicBezTo>
                  <a:cubicBezTo>
                    <a:pt x="513" y="180"/>
                    <a:pt x="509" y="178"/>
                    <a:pt x="506" y="181"/>
                  </a:cubicBezTo>
                  <a:cubicBezTo>
                    <a:pt x="504" y="183"/>
                    <a:pt x="505" y="186"/>
                    <a:pt x="505" y="189"/>
                  </a:cubicBezTo>
                  <a:cubicBezTo>
                    <a:pt x="506" y="192"/>
                    <a:pt x="510" y="197"/>
                    <a:pt x="511" y="200"/>
                  </a:cubicBezTo>
                  <a:cubicBezTo>
                    <a:pt x="511" y="204"/>
                    <a:pt x="512" y="206"/>
                    <a:pt x="509" y="209"/>
                  </a:cubicBezTo>
                  <a:cubicBezTo>
                    <a:pt x="500" y="213"/>
                    <a:pt x="496" y="220"/>
                    <a:pt x="492" y="223"/>
                  </a:cubicBezTo>
                  <a:cubicBezTo>
                    <a:pt x="491" y="225"/>
                    <a:pt x="481" y="228"/>
                    <a:pt x="479" y="228"/>
                  </a:cubicBezTo>
                  <a:cubicBezTo>
                    <a:pt x="467" y="232"/>
                    <a:pt x="472" y="228"/>
                    <a:pt x="458" y="229"/>
                  </a:cubicBezTo>
                  <a:cubicBezTo>
                    <a:pt x="446" y="231"/>
                    <a:pt x="441" y="236"/>
                    <a:pt x="430" y="239"/>
                  </a:cubicBezTo>
                  <a:cubicBezTo>
                    <a:pt x="423" y="241"/>
                    <a:pt x="428" y="240"/>
                    <a:pt x="420" y="243"/>
                  </a:cubicBezTo>
                  <a:cubicBezTo>
                    <a:pt x="418" y="244"/>
                    <a:pt x="409" y="240"/>
                    <a:pt x="409" y="240"/>
                  </a:cubicBezTo>
                  <a:cubicBezTo>
                    <a:pt x="398" y="238"/>
                    <a:pt x="403" y="239"/>
                    <a:pt x="393" y="236"/>
                  </a:cubicBezTo>
                  <a:cubicBezTo>
                    <a:pt x="386" y="234"/>
                    <a:pt x="380" y="227"/>
                    <a:pt x="370" y="226"/>
                  </a:cubicBezTo>
                  <a:cubicBezTo>
                    <a:pt x="356" y="226"/>
                    <a:pt x="343" y="226"/>
                    <a:pt x="329" y="225"/>
                  </a:cubicBezTo>
                  <a:cubicBezTo>
                    <a:pt x="322" y="223"/>
                    <a:pt x="314" y="221"/>
                    <a:pt x="306" y="219"/>
                  </a:cubicBezTo>
                  <a:cubicBezTo>
                    <a:pt x="304" y="219"/>
                    <a:pt x="299" y="217"/>
                    <a:pt x="299" y="217"/>
                  </a:cubicBezTo>
                  <a:cubicBezTo>
                    <a:pt x="293" y="210"/>
                    <a:pt x="297" y="210"/>
                    <a:pt x="293" y="201"/>
                  </a:cubicBezTo>
                  <a:cubicBezTo>
                    <a:pt x="292" y="199"/>
                    <a:pt x="279" y="191"/>
                    <a:pt x="279" y="190"/>
                  </a:cubicBezTo>
                  <a:cubicBezTo>
                    <a:pt x="264" y="176"/>
                    <a:pt x="263" y="179"/>
                    <a:pt x="238" y="178"/>
                  </a:cubicBezTo>
                  <a:cubicBezTo>
                    <a:pt x="236" y="177"/>
                    <a:pt x="235" y="176"/>
                    <a:pt x="234" y="176"/>
                  </a:cubicBezTo>
                  <a:cubicBezTo>
                    <a:pt x="233" y="175"/>
                    <a:pt x="231" y="176"/>
                    <a:pt x="230" y="175"/>
                  </a:cubicBezTo>
                  <a:cubicBezTo>
                    <a:pt x="229" y="170"/>
                    <a:pt x="233" y="169"/>
                    <a:pt x="235" y="167"/>
                  </a:cubicBezTo>
                  <a:cubicBezTo>
                    <a:pt x="240" y="160"/>
                    <a:pt x="235" y="158"/>
                    <a:pt x="233" y="152"/>
                  </a:cubicBezTo>
                  <a:cubicBezTo>
                    <a:pt x="232" y="142"/>
                    <a:pt x="234" y="136"/>
                    <a:pt x="227" y="131"/>
                  </a:cubicBezTo>
                  <a:cubicBezTo>
                    <a:pt x="225" y="129"/>
                    <a:pt x="223" y="127"/>
                    <a:pt x="222" y="124"/>
                  </a:cubicBezTo>
                  <a:cubicBezTo>
                    <a:pt x="222" y="123"/>
                    <a:pt x="222" y="121"/>
                    <a:pt x="221" y="120"/>
                  </a:cubicBezTo>
                  <a:cubicBezTo>
                    <a:pt x="216" y="116"/>
                    <a:pt x="208" y="118"/>
                    <a:pt x="202" y="118"/>
                  </a:cubicBezTo>
                  <a:cubicBezTo>
                    <a:pt x="196" y="114"/>
                    <a:pt x="195" y="111"/>
                    <a:pt x="193" y="105"/>
                  </a:cubicBezTo>
                  <a:cubicBezTo>
                    <a:pt x="193" y="103"/>
                    <a:pt x="193" y="101"/>
                    <a:pt x="192" y="100"/>
                  </a:cubicBezTo>
                  <a:cubicBezTo>
                    <a:pt x="190" y="98"/>
                    <a:pt x="188" y="98"/>
                    <a:pt x="185" y="97"/>
                  </a:cubicBezTo>
                  <a:cubicBezTo>
                    <a:pt x="182" y="95"/>
                    <a:pt x="180" y="98"/>
                    <a:pt x="234" y="153"/>
                  </a:cubicBezTo>
                  <a:cubicBezTo>
                    <a:pt x="234" y="153"/>
                    <a:pt x="177" y="96"/>
                    <a:pt x="177" y="96"/>
                  </a:cubicBezTo>
                  <a:close/>
                </a:path>
              </a:pathLst>
            </a:custGeom>
            <a:solidFill>
              <a:schemeClr val="accent2"/>
            </a:solidFill>
            <a:ln w="1270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0" name="Freeform 81"/>
            <p:cNvSpPr/>
            <p:nvPr/>
          </p:nvSpPr>
          <p:spPr>
            <a:xfrm>
              <a:off x="4106" y="3444"/>
              <a:ext cx="179" cy="341"/>
            </a:xfrm>
            <a:custGeom>
              <a:avLst/>
              <a:gdLst/>
              <a:ahLst/>
              <a:cxnLst>
                <a:cxn ang="0">
                  <a:pos x="112" y="10"/>
                </a:cxn>
                <a:cxn ang="0">
                  <a:pos x="56" y="74"/>
                </a:cxn>
                <a:cxn ang="0">
                  <a:pos x="40" y="110"/>
                </a:cxn>
                <a:cxn ang="0">
                  <a:pos x="36" y="138"/>
                </a:cxn>
                <a:cxn ang="0">
                  <a:pos x="24" y="142"/>
                </a:cxn>
                <a:cxn ang="0">
                  <a:pos x="12" y="210"/>
                </a:cxn>
                <a:cxn ang="0">
                  <a:pos x="44" y="286"/>
                </a:cxn>
                <a:cxn ang="0">
                  <a:pos x="96" y="334"/>
                </a:cxn>
                <a:cxn ang="0">
                  <a:pos x="100" y="270"/>
                </a:cxn>
                <a:cxn ang="0">
                  <a:pos x="136" y="230"/>
                </a:cxn>
                <a:cxn ang="0">
                  <a:pos x="140" y="174"/>
                </a:cxn>
                <a:cxn ang="0">
                  <a:pos x="152" y="166"/>
                </a:cxn>
                <a:cxn ang="0">
                  <a:pos x="144" y="118"/>
                </a:cxn>
                <a:cxn ang="0">
                  <a:pos x="148" y="98"/>
                </a:cxn>
                <a:cxn ang="0">
                  <a:pos x="164" y="74"/>
                </a:cxn>
                <a:cxn ang="0">
                  <a:pos x="172" y="14"/>
                </a:cxn>
                <a:cxn ang="0">
                  <a:pos x="112" y="10"/>
                </a:cxn>
              </a:cxnLst>
              <a:pathLst>
                <a:path w="179" h="341">
                  <a:moveTo>
                    <a:pt x="112" y="10"/>
                  </a:moveTo>
                  <a:cubicBezTo>
                    <a:pt x="98" y="30"/>
                    <a:pt x="79" y="66"/>
                    <a:pt x="56" y="74"/>
                  </a:cubicBezTo>
                  <a:cubicBezTo>
                    <a:pt x="49" y="85"/>
                    <a:pt x="40" y="110"/>
                    <a:pt x="40" y="110"/>
                  </a:cubicBezTo>
                  <a:cubicBezTo>
                    <a:pt x="39" y="119"/>
                    <a:pt x="40" y="130"/>
                    <a:pt x="36" y="138"/>
                  </a:cubicBezTo>
                  <a:cubicBezTo>
                    <a:pt x="34" y="142"/>
                    <a:pt x="25" y="138"/>
                    <a:pt x="24" y="142"/>
                  </a:cubicBezTo>
                  <a:cubicBezTo>
                    <a:pt x="0" y="232"/>
                    <a:pt x="35" y="175"/>
                    <a:pt x="12" y="210"/>
                  </a:cubicBezTo>
                  <a:cubicBezTo>
                    <a:pt x="21" y="248"/>
                    <a:pt x="16" y="258"/>
                    <a:pt x="44" y="286"/>
                  </a:cubicBezTo>
                  <a:cubicBezTo>
                    <a:pt x="57" y="324"/>
                    <a:pt x="50" y="341"/>
                    <a:pt x="96" y="334"/>
                  </a:cubicBezTo>
                  <a:cubicBezTo>
                    <a:pt x="97" y="307"/>
                    <a:pt x="93" y="296"/>
                    <a:pt x="100" y="270"/>
                  </a:cubicBezTo>
                  <a:cubicBezTo>
                    <a:pt x="104" y="256"/>
                    <a:pt x="136" y="230"/>
                    <a:pt x="136" y="230"/>
                  </a:cubicBezTo>
                  <a:cubicBezTo>
                    <a:pt x="137" y="211"/>
                    <a:pt x="135" y="192"/>
                    <a:pt x="140" y="174"/>
                  </a:cubicBezTo>
                  <a:cubicBezTo>
                    <a:pt x="141" y="169"/>
                    <a:pt x="151" y="171"/>
                    <a:pt x="152" y="166"/>
                  </a:cubicBezTo>
                  <a:cubicBezTo>
                    <a:pt x="155" y="149"/>
                    <a:pt x="149" y="133"/>
                    <a:pt x="144" y="118"/>
                  </a:cubicBezTo>
                  <a:cubicBezTo>
                    <a:pt x="145" y="111"/>
                    <a:pt x="145" y="104"/>
                    <a:pt x="148" y="98"/>
                  </a:cubicBezTo>
                  <a:cubicBezTo>
                    <a:pt x="152" y="89"/>
                    <a:pt x="164" y="74"/>
                    <a:pt x="164" y="74"/>
                  </a:cubicBezTo>
                  <a:cubicBezTo>
                    <a:pt x="165" y="69"/>
                    <a:pt x="179" y="20"/>
                    <a:pt x="172" y="14"/>
                  </a:cubicBezTo>
                  <a:cubicBezTo>
                    <a:pt x="163" y="3"/>
                    <a:pt x="131" y="0"/>
                    <a:pt x="112" y="1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  <p:sp>
          <p:nvSpPr>
            <p:cNvPr id="94291" name="Freeform 82"/>
            <p:cNvSpPr/>
            <p:nvPr/>
          </p:nvSpPr>
          <p:spPr>
            <a:xfrm>
              <a:off x="3094" y="3948"/>
              <a:ext cx="210" cy="203"/>
            </a:xfrm>
            <a:custGeom>
              <a:avLst/>
              <a:gdLst/>
              <a:ahLst/>
              <a:cxnLst>
                <a:cxn ang="0">
                  <a:pos x="44" y="30"/>
                </a:cxn>
                <a:cxn ang="0">
                  <a:pos x="40" y="54"/>
                </a:cxn>
                <a:cxn ang="0">
                  <a:pos x="4" y="62"/>
                </a:cxn>
                <a:cxn ang="0">
                  <a:pos x="8" y="154"/>
                </a:cxn>
                <a:cxn ang="0">
                  <a:pos x="28" y="150"/>
                </a:cxn>
                <a:cxn ang="0">
                  <a:pos x="40" y="174"/>
                </a:cxn>
                <a:cxn ang="0">
                  <a:pos x="68" y="182"/>
                </a:cxn>
                <a:cxn ang="0">
                  <a:pos x="108" y="198"/>
                </a:cxn>
                <a:cxn ang="0">
                  <a:pos x="112" y="182"/>
                </a:cxn>
                <a:cxn ang="0">
                  <a:pos x="128" y="178"/>
                </a:cxn>
                <a:cxn ang="0">
                  <a:pos x="132" y="158"/>
                </a:cxn>
                <a:cxn ang="0">
                  <a:pos x="156" y="150"/>
                </a:cxn>
                <a:cxn ang="0">
                  <a:pos x="192" y="118"/>
                </a:cxn>
                <a:cxn ang="0">
                  <a:pos x="196" y="66"/>
                </a:cxn>
                <a:cxn ang="0">
                  <a:pos x="208" y="58"/>
                </a:cxn>
                <a:cxn ang="0">
                  <a:pos x="204" y="26"/>
                </a:cxn>
                <a:cxn ang="0">
                  <a:pos x="184" y="2"/>
                </a:cxn>
                <a:cxn ang="0">
                  <a:pos x="124" y="6"/>
                </a:cxn>
                <a:cxn ang="0">
                  <a:pos x="44" y="30"/>
                </a:cxn>
              </a:cxnLst>
              <a:pathLst>
                <a:path w="210" h="203">
                  <a:moveTo>
                    <a:pt x="44" y="30"/>
                  </a:moveTo>
                  <a:cubicBezTo>
                    <a:pt x="37" y="35"/>
                    <a:pt x="45" y="48"/>
                    <a:pt x="40" y="54"/>
                  </a:cubicBezTo>
                  <a:cubicBezTo>
                    <a:pt x="32" y="63"/>
                    <a:pt x="16" y="59"/>
                    <a:pt x="4" y="62"/>
                  </a:cubicBezTo>
                  <a:cubicBezTo>
                    <a:pt x="5" y="93"/>
                    <a:pt x="0" y="124"/>
                    <a:pt x="8" y="154"/>
                  </a:cubicBezTo>
                  <a:cubicBezTo>
                    <a:pt x="10" y="161"/>
                    <a:pt x="21" y="148"/>
                    <a:pt x="28" y="150"/>
                  </a:cubicBezTo>
                  <a:cubicBezTo>
                    <a:pt x="41" y="154"/>
                    <a:pt x="32" y="168"/>
                    <a:pt x="40" y="174"/>
                  </a:cubicBezTo>
                  <a:cubicBezTo>
                    <a:pt x="48" y="180"/>
                    <a:pt x="59" y="179"/>
                    <a:pt x="68" y="182"/>
                  </a:cubicBezTo>
                  <a:cubicBezTo>
                    <a:pt x="81" y="202"/>
                    <a:pt x="84" y="203"/>
                    <a:pt x="108" y="198"/>
                  </a:cubicBezTo>
                  <a:cubicBezTo>
                    <a:pt x="109" y="193"/>
                    <a:pt x="108" y="186"/>
                    <a:pt x="112" y="182"/>
                  </a:cubicBezTo>
                  <a:cubicBezTo>
                    <a:pt x="116" y="178"/>
                    <a:pt x="124" y="182"/>
                    <a:pt x="128" y="178"/>
                  </a:cubicBezTo>
                  <a:cubicBezTo>
                    <a:pt x="132" y="173"/>
                    <a:pt x="127" y="163"/>
                    <a:pt x="132" y="158"/>
                  </a:cubicBezTo>
                  <a:cubicBezTo>
                    <a:pt x="138" y="152"/>
                    <a:pt x="148" y="153"/>
                    <a:pt x="156" y="150"/>
                  </a:cubicBezTo>
                  <a:cubicBezTo>
                    <a:pt x="169" y="141"/>
                    <a:pt x="192" y="118"/>
                    <a:pt x="192" y="118"/>
                  </a:cubicBezTo>
                  <a:cubicBezTo>
                    <a:pt x="193" y="101"/>
                    <a:pt x="192" y="83"/>
                    <a:pt x="196" y="66"/>
                  </a:cubicBezTo>
                  <a:cubicBezTo>
                    <a:pt x="197" y="61"/>
                    <a:pt x="207" y="63"/>
                    <a:pt x="208" y="58"/>
                  </a:cubicBezTo>
                  <a:cubicBezTo>
                    <a:pt x="210" y="47"/>
                    <a:pt x="208" y="36"/>
                    <a:pt x="204" y="26"/>
                  </a:cubicBezTo>
                  <a:cubicBezTo>
                    <a:pt x="200" y="16"/>
                    <a:pt x="190" y="11"/>
                    <a:pt x="184" y="2"/>
                  </a:cubicBezTo>
                  <a:cubicBezTo>
                    <a:pt x="164" y="3"/>
                    <a:pt x="143" y="0"/>
                    <a:pt x="124" y="6"/>
                  </a:cubicBezTo>
                  <a:cubicBezTo>
                    <a:pt x="101" y="11"/>
                    <a:pt x="58" y="22"/>
                    <a:pt x="44" y="3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</a:ln>
          </p:spPr>
          <p:txBody>
            <a:bodyPr/>
            <a:p>
              <a:endParaRPr lang="zh-CN" altLang="en-US" sz="1600"/>
            </a:p>
          </p:txBody>
        </p:sp>
      </p:grpSp>
      <p:pic>
        <p:nvPicPr>
          <p:cNvPr id="94292" name="Picture 83" descr="Icon_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7530" y="2906078"/>
            <a:ext cx="234950" cy="234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4293" name="AutoShape 84"/>
          <p:cNvSpPr/>
          <p:nvPr/>
        </p:nvSpPr>
        <p:spPr>
          <a:xfrm>
            <a:off x="2437130" y="3153728"/>
            <a:ext cx="1219200" cy="339725"/>
          </a:xfrm>
          <a:prstGeom prst="accentCallout1">
            <a:avLst>
              <a:gd name="adj1" fmla="val 21944"/>
              <a:gd name="adj2" fmla="val -5241"/>
              <a:gd name="adj3" fmla="val 67546"/>
              <a:gd name="adj4" fmla="val -72736"/>
            </a:avLst>
          </a:prstGeom>
          <a:noFill/>
          <a:ln w="9525" cap="flat" cmpd="sng">
            <a:solidFill>
              <a:srgbClr val="C0C0C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/>
          <a:p>
            <a:pPr lvl="0" defTabSz="914400" eaLnBrk="0" hangingPunct="0">
              <a:buClr>
                <a:schemeClr val="accent1"/>
              </a:buClr>
            </a:pP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中国</a:t>
            </a:r>
            <a:r>
              <a:rPr lang="en-US" altLang="x-none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.</a:t>
            </a:r>
            <a:r>
              <a:rPr lang="zh-CN" altLang="en-US" sz="1600" b="1" dirty="0">
                <a:solidFill>
                  <a:srgbClr val="7030A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广州</a:t>
            </a:r>
            <a:endParaRPr lang="zh-CN" altLang="en-US" sz="1600" b="1" dirty="0">
              <a:solidFill>
                <a:srgbClr val="7030A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4295" name="矩形 88"/>
          <p:cNvSpPr/>
          <p:nvPr/>
        </p:nvSpPr>
        <p:spPr>
          <a:xfrm>
            <a:off x="926783" y="3602038"/>
            <a:ext cx="244157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defTabSz="914400" eaLnBrk="0" hangingPunct="0">
              <a:buClr>
                <a:schemeClr val="accent1"/>
              </a:buClr>
            </a:pPr>
            <a:r>
              <a:rPr lang="en-US" altLang="zh-CN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   </a:t>
            </a:r>
            <a:r>
              <a:rPr lang="zh-CN" altLang="en-US" sz="2000" b="1" i="0">
                <a:solidFill>
                  <a:srgbClr val="0070C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暨南大学管理学院</a:t>
            </a:r>
            <a:endParaRPr lang="zh-CN" altLang="en-US" sz="2000" b="1" i="0">
              <a:solidFill>
                <a:srgbClr val="0070C0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86860" y="2023110"/>
            <a:ext cx="4699635" cy="261493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数据分析博客：  </a:t>
            </a:r>
            <a:endParaRPr lang="zh-CN" altLang="en-US" sz="3200" b="1">
              <a:solidFill>
                <a:srgbClr val="191DC5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    </a:t>
            </a:r>
            <a:r>
              <a:rPr lang="en-US" altLang="zh-CN" sz="3600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Rstat.leanote.com</a:t>
            </a:r>
            <a:endParaRPr lang="en-US" altLang="zh-CN" sz="36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Email: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华文新魏" panose="02010800040101010101" charset="-122"/>
                <a:sym typeface="微软雅黑" panose="020B0503020204020204" charset="-122"/>
              </a:rPr>
              <a:t>Rstat@126.com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华文新魏" panose="02010800040101010101" charset="-122"/>
              <a:sym typeface="微软雅黑" panose="020B0503020204020204" charset="-122"/>
            </a:endParaRPr>
          </a:p>
          <a:p>
            <a:pPr algn="l"/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Q    Q: </a:t>
            </a:r>
            <a:r>
              <a:rPr lang="en-US" altLang="zh-CN" sz="32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sym typeface="+mn-ea"/>
              </a:rPr>
              <a:t>772880927</a:t>
            </a:r>
            <a:endParaRPr lang="en-US" altLang="zh-CN" sz="32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sym typeface="+mn-ea"/>
            </a:endParaRPr>
          </a:p>
          <a:p>
            <a:pPr algn="l"/>
            <a:r>
              <a:rPr lang="zh-CN" altLang="en-US" sz="3200" b="1">
                <a:solidFill>
                  <a:srgbClr val="191DC5"/>
                </a:solidFill>
                <a:effectLst/>
                <a:latin typeface="+mj-lt"/>
                <a:ea typeface="华文新魏" panose="02010800040101010101" charset="-122"/>
                <a:sym typeface="微软雅黑" panose="020B0503020204020204" charset="-122"/>
              </a:rPr>
              <a:t>电 话</a:t>
            </a:r>
            <a:r>
              <a:rPr lang="en-US" altLang="zh-CN" sz="3200" b="1">
                <a:solidFill>
                  <a:srgbClr val="191DC5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: </a:t>
            </a:r>
            <a:r>
              <a:rPr lang="en-US" altLang="zh-CN" sz="3200" b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sym typeface="+mn-ea"/>
              </a:rPr>
              <a:t>020-85220183</a:t>
            </a:r>
            <a:endParaRPr lang="en-US" altLang="zh-CN" sz="3200" b="1">
              <a:solidFill>
                <a:schemeClr val="accent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华文新魏" panose="0201080004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9735" y="4142105"/>
            <a:ext cx="1097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sym typeface="微软雅黑" panose="020B0503020204020204" charset="-122"/>
              </a:rPr>
              <a:t>王斌会</a:t>
            </a:r>
            <a:endParaRPr lang="zh-CN" altLang="en-US" sz="2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sym typeface="微软雅黑" panose="020B0503020204020204" charset="-122"/>
            </a:endParaRPr>
          </a:p>
        </p:txBody>
      </p:sp>
      <p:sp>
        <p:nvSpPr>
          <p:cNvPr id="6" name="页脚占位符 3"/>
          <p:cNvSpPr>
            <a:spLocks noGrp="1"/>
          </p:cNvSpPr>
          <p:nvPr/>
        </p:nvSpPr>
        <p:spPr>
          <a:xfrm>
            <a:off x="2854960" y="4932045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vert="horz" anchor="ctr"/>
          <a:lstStyle>
            <a:lvl1pPr marL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200" kern="1200" baseline="0">
                <a:solidFill>
                  <a:srgbClr val="898989"/>
                </a:solidFill>
                <a:latin typeface="+mn-lt"/>
                <a:ea typeface="宋体" panose="02010600030101010101" pitchFamily="2" charset="-122"/>
                <a:cs typeface="+mn-cs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sz="1000"/>
              <a:t>版权所有：暨南大学  王斌会</a:t>
            </a:r>
            <a:endParaRPr sz="1000"/>
          </a:p>
        </p:txBody>
      </p:sp>
      <p:sp>
        <p:nvSpPr>
          <p:cNvPr id="4" name="TextBox 6"/>
          <p:cNvSpPr txBox="1">
            <a:spLocks noChangeArrowheads="1"/>
          </p:cNvSpPr>
          <p:nvPr/>
        </p:nvSpPr>
        <p:spPr bwMode="auto">
          <a:xfrm>
            <a:off x="-15875" y="629285"/>
            <a:ext cx="71755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r>
              <a:rPr sz="1200" b="1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</a:t>
            </a:r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sz="1200" b="1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挖掘</a:t>
            </a:r>
            <a:r>
              <a:rPr lang="zh-CN" sz="32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方法及应用</a:t>
            </a:r>
            <a:endParaRPr lang="zh-CN" sz="32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1012</Words>
  <Application>WPS 演示</Application>
  <PresentationFormat>全屏显示(4:3)</PresentationFormat>
  <Paragraphs>100</Paragraphs>
  <Slides>8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华文中宋</vt:lpstr>
      <vt:lpstr>微软雅黑</vt:lpstr>
      <vt:lpstr>楷体</vt:lpstr>
      <vt:lpstr>华文隶书</vt:lpstr>
      <vt:lpstr>华文楷体</vt:lpstr>
      <vt:lpstr>华文新魏</vt:lpstr>
      <vt:lpstr>Calibri</vt:lpstr>
      <vt:lpstr>隶书</vt:lpstr>
      <vt:lpstr>黑体</vt:lpstr>
      <vt:lpstr>Arial Unicode MS</vt:lpstr>
      <vt:lpstr>默认设计模板</vt:lpstr>
      <vt:lpstr>PowerPoint 演示文稿</vt:lpstr>
      <vt:lpstr>课程用书</vt:lpstr>
      <vt:lpstr>课程安排</vt:lpstr>
      <vt:lpstr>思维导图</vt:lpstr>
      <vt:lpstr>教材大纲</vt:lpstr>
      <vt:lpstr>学习网站</vt:lpstr>
      <vt:lpstr>学习网站</vt:lpstr>
      <vt:lpstr>联系方式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wbh</cp:lastModifiedBy>
  <cp:revision>940</cp:revision>
  <cp:lastPrinted>2113-01-01T00:00:00Z</cp:lastPrinted>
  <dcterms:created xsi:type="dcterms:W3CDTF">2113-01-01T00:00:00Z</dcterms:created>
  <dcterms:modified xsi:type="dcterms:W3CDTF">2019-07-28T01:02:58Z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2052-11.1.0.8894</vt:lpwstr>
  </property>
</Properties>
</file>