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6"/>
  </p:handoutMasterIdLst>
  <p:sldIdLst>
    <p:sldId id="256" r:id="rId3"/>
    <p:sldId id="519" r:id="rId5"/>
    <p:sldId id="634" r:id="rId6"/>
    <p:sldId id="635" r:id="rId7"/>
    <p:sldId id="636" r:id="rId8"/>
    <p:sldId id="637" r:id="rId9"/>
    <p:sldId id="638" r:id="rId10"/>
    <p:sldId id="639" r:id="rId11"/>
    <p:sldId id="640" r:id="rId12"/>
    <p:sldId id="641" r:id="rId13"/>
    <p:sldId id="642" r:id="rId14"/>
    <p:sldId id="643" r:id="rId15"/>
  </p:sldIdLst>
  <p:sldSz cx="9144000" cy="5719445"/>
  <p:notesSz cx="6858000" cy="91440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9FBF8"/>
    <a:srgbClr val="E3E489"/>
    <a:srgbClr val="CCFF33"/>
    <a:srgbClr val="FF9900"/>
    <a:srgbClr val="CCCC00"/>
    <a:srgbClr val="CCECFF"/>
    <a:srgbClr val="1D41D5"/>
    <a:srgbClr val="FF6600"/>
    <a:srgbClr val="568424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825" autoAdjust="0"/>
    <p:restoredTop sz="84007" autoAdjust="0"/>
  </p:normalViewPr>
  <p:slideViewPr>
    <p:cSldViewPr>
      <p:cViewPr>
        <p:scale>
          <a:sx n="90" d="100"/>
          <a:sy n="90" d="100"/>
        </p:scale>
        <p:origin x="-600" y="48"/>
      </p:cViewPr>
      <p:guideLst>
        <p:guide orient="horz" pos="1771"/>
        <p:guide pos="292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812" y="-102"/>
      </p:cViewPr>
      <p:guideLst>
        <p:guide orient="horz" pos="2831"/>
        <p:guide pos="219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9EBF045-6A40-41FB-8218-DF5B9FFE601D}" type="datetimeFigureOut">
              <a:rPr lang="zh-CN" altLang="en-US"/>
            </a:fld>
            <a:endParaRPr lang="en-US" altLang="zh-CN"/>
          </a:p>
        </p:txBody>
      </p:sp>
      <p:sp>
        <p:nvSpPr>
          <p:cNvPr id="26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6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22D72E6-3BBD-486C-8793-26C87F40582A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  <p:sp>
        <p:nvSpPr>
          <p:cNvPr id="972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88390" y="685800"/>
            <a:ext cx="5481221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04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204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4548B4C-CF44-4AEF-BAEE-C2A8AE0C7C44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8975" y="685800"/>
            <a:ext cx="5480050" cy="3429000"/>
          </a:xfrm>
        </p:spPr>
      </p:sp>
      <p:sp>
        <p:nvSpPr>
          <p:cNvPr id="9830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685800"/>
            <a:ext cx="5480050" cy="3429000"/>
          </a:xfrm>
        </p:spPr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>
              <a:defRPr/>
            </a:pPr>
            <a:fld id="{BBAA4A9C-7CA2-4705-8B8D-F3C0E91F64F4}" type="datetimeFigureOut">
              <a:rPr lang="zh-CN" altLang="en-US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7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5" name="Rectangle 33"/>
          <p:cNvSpPr>
            <a:spLocks noChangeArrowheads="1"/>
          </p:cNvSpPr>
          <p:nvPr userDrawn="1"/>
        </p:nvSpPr>
        <p:spPr bwMode="auto">
          <a:xfrm>
            <a:off x="0" y="508480"/>
            <a:ext cx="9144000" cy="9534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6" name="Line 34"/>
          <p:cNvSpPr>
            <a:spLocks noChangeShapeType="1"/>
          </p:cNvSpPr>
          <p:nvPr userDrawn="1"/>
        </p:nvSpPr>
        <p:spPr bwMode="auto">
          <a:xfrm>
            <a:off x="0" y="2161040"/>
            <a:ext cx="9144000" cy="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</a:ln>
          <a:effectLst/>
        </p:spPr>
        <p:txBody>
          <a:bodyPr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8" name="Text Box 45"/>
          <p:cNvSpPr txBox="1">
            <a:spLocks noChangeArrowheads="1"/>
          </p:cNvSpPr>
          <p:nvPr userDrawn="1"/>
        </p:nvSpPr>
        <p:spPr bwMode="auto">
          <a:xfrm>
            <a:off x="2590800" y="4131400"/>
            <a:ext cx="3124200" cy="10668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9" name="Rectangle 22"/>
          <p:cNvSpPr>
            <a:spLocks noChangeArrowheads="1"/>
          </p:cNvSpPr>
          <p:nvPr userDrawn="1"/>
        </p:nvSpPr>
        <p:spPr bwMode="gray">
          <a:xfrm>
            <a:off x="0" y="382440"/>
            <a:ext cx="9144000" cy="1461880"/>
          </a:xfrm>
          <a:prstGeom prst="rect">
            <a:avLst/>
          </a:prstGeom>
          <a:gradFill rotWithShape="1">
            <a:gsLst>
              <a:gs pos="0">
                <a:srgbClr val="3191D3"/>
              </a:gs>
              <a:gs pos="100000">
                <a:srgbClr val="3191D3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 dirty="0">
              <a:latin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102235" y="1187045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b="1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数据挖掘方法及应用</a:t>
            </a:r>
            <a:endParaRPr lang="zh-CN" altLang="en-US" sz="3200" b="1" dirty="0" smtClean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Rectangle 29"/>
          <p:cNvSpPr>
            <a:spLocks noChangeArrowheads="1"/>
          </p:cNvSpPr>
          <p:nvPr userDrawn="1"/>
        </p:nvSpPr>
        <p:spPr bwMode="gray">
          <a:xfrm>
            <a:off x="0" y="1905"/>
            <a:ext cx="9142730" cy="109474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3439160" y="4399915"/>
            <a:ext cx="534987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chemeClr val="accent4"/>
                </a:solidFill>
                <a:effectLst/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solidFill>
                <a:schemeClr val="accent4"/>
              </a:solidFill>
              <a:effectLst/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7620" y="51054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800" b="1" dirty="0">
                <a:solidFill>
                  <a:srgbClr val="56842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solidFill>
                <a:srgbClr val="568424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  <p:pic>
        <p:nvPicPr>
          <p:cNvPr id="3" name="图片 2" descr="封面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" y="1837055"/>
            <a:ext cx="3152775" cy="38912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860"/>
    </mc:Choice>
    <mc:Fallback>
      <p:transition advTm="42860"/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8537575" y="158115"/>
            <a:ext cx="622300" cy="252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95657293-E556-4977-86D7-51B0CF2739A3}" type="slidenum">
              <a:rPr lang="zh-CN" altLang="en-US" sz="1050" smtClean="0"/>
            </a:fld>
            <a:r>
              <a:rPr lang="zh-CN" altLang="en-US" sz="1050" smtClean="0"/>
              <a:t> </a:t>
            </a:r>
            <a:fld id="{95657293-E556-4977-86D7-51B0CF2739A3}" type="slidenum">
              <a:rPr lang="en-US" altLang="zh-CN" sz="1050" smtClean="0"/>
            </a:fld>
            <a:r>
              <a:rPr lang="en-US" altLang="zh-CN" sz="1050" smtClean="0"/>
              <a:t> 7</a:t>
            </a:r>
            <a:endParaRPr lang="en-US" altLang="zh-CN" sz="1050" dirty="0" smtClean="0"/>
          </a:p>
        </p:txBody>
      </p:sp>
      <p:sp>
        <p:nvSpPr>
          <p:cNvPr id="5" name="Line 26"/>
          <p:cNvSpPr>
            <a:spLocks noChangeShapeType="1"/>
          </p:cNvSpPr>
          <p:nvPr userDrawn="1"/>
        </p:nvSpPr>
        <p:spPr bwMode="auto">
          <a:xfrm flipV="1">
            <a:off x="838200" y="610870"/>
            <a:ext cx="4792980" cy="12065"/>
          </a:xfrm>
          <a:prstGeom prst="line">
            <a:avLst/>
          </a:prstGeom>
          <a:ln w="76200">
            <a:solidFill>
              <a:srgbClr val="0070C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/>
          <a:lstStyle/>
          <a:p>
            <a:pPr algn="l">
              <a:defRPr/>
            </a:pPr>
            <a:endParaRPr lang="zh-CN" altLang="en-US" sz="100">
              <a:ln>
                <a:solidFill>
                  <a:srgbClr val="0070C0"/>
                </a:solidFill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23555" name="TextBox 6"/>
          <p:cNvSpPr txBox="1">
            <a:spLocks noChangeArrowheads="1"/>
          </p:cNvSpPr>
          <p:nvPr userDrawn="1"/>
        </p:nvSpPr>
        <p:spPr bwMode="auto">
          <a:xfrm>
            <a:off x="-6350" y="300355"/>
            <a:ext cx="641350" cy="526224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28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28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1</a:t>
            </a:r>
            <a:r>
              <a:rPr lang="zh-CN" altLang="en-US" sz="2800">
                <a:solidFill>
                  <a:srgbClr val="CCCC00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数据收集与分析软件</a:t>
            </a:r>
            <a:endParaRPr lang="zh-CN" altLang="en-US" sz="2800">
              <a:solidFill>
                <a:srgbClr val="CCCC00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860"/>
    </mc:Choice>
    <mc:Fallback>
      <p:transition advTm="4286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2" descr="artplus_nature_naturalcity42_i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56425" y="2796640"/>
            <a:ext cx="1654175" cy="7322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95888" y="2583450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73240" y="148344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 descr="artplus_nature_naturalcity42_d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26100" y="2387473"/>
            <a:ext cx="623888" cy="483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956022" y="2116920"/>
            <a:ext cx="41509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本章就讲到这里！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852805" y="3945255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2019.8.1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7407910" y="5103495"/>
            <a:ext cx="1687830" cy="5435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860"/>
    </mc:Choice>
    <mc:Fallback>
      <p:transition advTm="4286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 advTm="42860"/>
    </mc:Choice>
    <mc:Fallback>
      <p:transition advTm="4286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Rectangle 33"/>
          <p:cNvSpPr>
            <a:spLocks noChangeArrowheads="1"/>
          </p:cNvSpPr>
          <p:nvPr userDrawn="1"/>
        </p:nvSpPr>
        <p:spPr bwMode="gray">
          <a:xfrm>
            <a:off x="838200" y="572040"/>
            <a:ext cx="8305800" cy="4639880"/>
          </a:xfrm>
          <a:prstGeom prst="rect">
            <a:avLst/>
          </a:prstGeom>
          <a:gradFill rotWithShape="1">
            <a:gsLst>
              <a:gs pos="0">
                <a:srgbClr val="81CFEB">
                  <a:alpha val="19000"/>
                </a:srgbClr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699160"/>
            <a:ext cx="8001000" cy="43220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 smtClean="0"/>
          </a:p>
        </p:txBody>
      </p:sp>
      <p:sp>
        <p:nvSpPr>
          <p:cNvPr id="1037" name="Rectangle 13"/>
          <p:cNvSpPr>
            <a:spLocks noChangeArrowheads="1"/>
          </p:cNvSpPr>
          <p:nvPr userDrawn="1"/>
        </p:nvSpPr>
        <p:spPr bwMode="gray">
          <a:xfrm>
            <a:off x="0" y="0"/>
            <a:ext cx="9144000" cy="572040"/>
          </a:xfrm>
          <a:prstGeom prst="rect">
            <a:avLst/>
          </a:prstGeom>
          <a:gradFill rotWithShape="1">
            <a:gsLst>
              <a:gs pos="0">
                <a:srgbClr val="81CFEB"/>
              </a:gs>
              <a:gs pos="100000">
                <a:srgbClr val="81CFEB">
                  <a:gamma/>
                  <a:tint val="0"/>
                  <a:invGamma/>
                </a:srgbClr>
              </a:gs>
            </a:gsLst>
            <a:lin ang="5400000" scaled="1"/>
          </a:gradFill>
          <a:ln w="0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639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127120"/>
            <a:ext cx="6096000" cy="317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grpSp>
        <p:nvGrpSpPr>
          <p:cNvPr id="16394" name="Group 31"/>
          <p:cNvGrpSpPr/>
          <p:nvPr userDrawn="1"/>
        </p:nvGrpSpPr>
        <p:grpSpPr bwMode="auto">
          <a:xfrm rot="10800000">
            <a:off x="8382000" y="0"/>
            <a:ext cx="762000" cy="572040"/>
            <a:chOff x="5216" y="628"/>
            <a:chExt cx="546" cy="543"/>
          </a:xfrm>
        </p:grpSpPr>
        <p:sp>
          <p:nvSpPr>
            <p:cNvPr id="1038" name="Rectangle 14"/>
            <p:cNvSpPr>
              <a:spLocks noChangeArrowheads="1"/>
            </p:cNvSpPr>
            <p:nvPr userDrawn="1"/>
          </p:nvSpPr>
          <p:spPr bwMode="gray">
            <a:xfrm rot="-5400000">
              <a:off x="5221" y="630"/>
              <a:ext cx="166" cy="166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39" name="Rectangle 15"/>
            <p:cNvSpPr>
              <a:spLocks noChangeArrowheads="1"/>
            </p:cNvSpPr>
            <p:nvPr userDrawn="1"/>
          </p:nvSpPr>
          <p:spPr bwMode="gray">
            <a:xfrm rot="-5400000">
              <a:off x="5411" y="630"/>
              <a:ext cx="166" cy="166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3" name="Rectangle 16"/>
            <p:cNvSpPr>
              <a:spLocks noChangeArrowheads="1"/>
            </p:cNvSpPr>
            <p:nvPr userDrawn="1"/>
          </p:nvSpPr>
          <p:spPr bwMode="gray">
            <a:xfrm rot="-5400000">
              <a:off x="5595" y="627"/>
              <a:ext cx="165" cy="168"/>
            </a:xfrm>
            <a:prstGeom prst="rect">
              <a:avLst/>
            </a:prstGeom>
            <a:solidFill>
              <a:srgbClr val="297CDD">
                <a:alpha val="85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4" name="Rectangle 17"/>
            <p:cNvSpPr>
              <a:spLocks noChangeArrowheads="1"/>
            </p:cNvSpPr>
            <p:nvPr userDrawn="1"/>
          </p:nvSpPr>
          <p:spPr bwMode="gray">
            <a:xfrm rot="-5400000">
              <a:off x="5406" y="815"/>
              <a:ext cx="166" cy="168"/>
            </a:xfrm>
            <a:prstGeom prst="rect">
              <a:avLst/>
            </a:prstGeom>
            <a:solidFill>
              <a:srgbClr val="297CDD"/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2" name="Rectangle 18"/>
            <p:cNvSpPr>
              <a:spLocks noChangeArrowheads="1"/>
            </p:cNvSpPr>
            <p:nvPr userDrawn="1"/>
          </p:nvSpPr>
          <p:spPr bwMode="gray">
            <a:xfrm rot="-5400000">
              <a:off x="5226" y="860"/>
              <a:ext cx="167" cy="165"/>
            </a:xfrm>
            <a:prstGeom prst="rect">
              <a:avLst/>
            </a:prstGeom>
            <a:solidFill>
              <a:srgbClr val="297CDD">
                <a:alpha val="60001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  <p:sp>
          <p:nvSpPr>
            <p:cNvPr id="1043" name="Rectangle 19"/>
            <p:cNvSpPr>
              <a:spLocks noChangeArrowheads="1"/>
            </p:cNvSpPr>
            <p:nvPr userDrawn="1"/>
          </p:nvSpPr>
          <p:spPr bwMode="gray">
            <a:xfrm rot="-5400000">
              <a:off x="5235" y="1058"/>
              <a:ext cx="167" cy="165"/>
            </a:xfrm>
            <a:prstGeom prst="rect">
              <a:avLst/>
            </a:prstGeom>
            <a:solidFill>
              <a:srgbClr val="297CDD">
                <a:alpha val="89999"/>
              </a:srgbClr>
            </a:solidFill>
            <a:ln w="19050" algn="ctr">
              <a:solidFill>
                <a:schemeClr val="bg1">
                  <a:alpha val="70000"/>
                </a:schemeClr>
              </a:solidFill>
              <a:miter lim="800000"/>
            </a:ln>
            <a:effectLst/>
          </p:spPr>
          <p:txBody>
            <a:bodyPr wrap="none" anchor="ctr"/>
            <a:lstStyle/>
            <a:p>
              <a:pPr algn="l">
                <a:defRPr/>
              </a:pPr>
              <a:endParaRPr lang="zh-CN" altLang="en-US" sz="100">
                <a:latin typeface="Arial" panose="020B0604020202020204" pitchFamily="34" charset="0"/>
              </a:endParaRPr>
            </a:p>
          </p:txBody>
        </p:sp>
      </p:grpSp>
      <p:sp>
        <p:nvSpPr>
          <p:cNvPr id="1050" name="Rectangle 26"/>
          <p:cNvSpPr>
            <a:spLocks noChangeArrowheads="1"/>
          </p:cNvSpPr>
          <p:nvPr userDrawn="1"/>
        </p:nvSpPr>
        <p:spPr bwMode="gray">
          <a:xfrm>
            <a:off x="269875" y="0"/>
            <a:ext cx="284163" cy="5746883"/>
          </a:xfrm>
          <a:prstGeom prst="rect">
            <a:avLst/>
          </a:prstGeom>
          <a:solidFill>
            <a:srgbClr val="4A9ACC">
              <a:alpha val="8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1" name="Rectangle 27"/>
          <p:cNvSpPr>
            <a:spLocks noChangeArrowheads="1"/>
          </p:cNvSpPr>
          <p:nvPr userDrawn="1"/>
        </p:nvSpPr>
        <p:spPr bwMode="gray">
          <a:xfrm>
            <a:off x="-12700" y="0"/>
            <a:ext cx="330200" cy="5742911"/>
          </a:xfrm>
          <a:prstGeom prst="rect">
            <a:avLst/>
          </a:prstGeom>
          <a:gradFill rotWithShape="1">
            <a:gsLst>
              <a:gs pos="0">
                <a:srgbClr val="4A9ACC">
                  <a:gamma/>
                  <a:shade val="28627"/>
                  <a:invGamma/>
                </a:srgbClr>
              </a:gs>
              <a:gs pos="100000">
                <a:srgbClr val="4A9ACC"/>
              </a:gs>
            </a:gsLst>
            <a:lin ang="18900000" scaled="1"/>
          </a:gra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2" name="Rectangle 28"/>
          <p:cNvSpPr>
            <a:spLocks noChangeArrowheads="1"/>
          </p:cNvSpPr>
          <p:nvPr userDrawn="1"/>
        </p:nvSpPr>
        <p:spPr bwMode="gray">
          <a:xfrm>
            <a:off x="749300" y="19863"/>
            <a:ext cx="71438" cy="5732317"/>
          </a:xfrm>
          <a:prstGeom prst="rect">
            <a:avLst/>
          </a:prstGeom>
          <a:solidFill>
            <a:srgbClr val="4A9ACC">
              <a:alpha val="20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 userDrawn="1"/>
        </p:nvSpPr>
        <p:spPr bwMode="gray">
          <a:xfrm>
            <a:off x="508000" y="0"/>
            <a:ext cx="168275" cy="5727021"/>
          </a:xfrm>
          <a:prstGeom prst="rect">
            <a:avLst/>
          </a:prstGeom>
          <a:solidFill>
            <a:srgbClr val="4A9ACC">
              <a:alpha val="53999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  <p:sp>
        <p:nvSpPr>
          <p:cNvPr id="1054" name="Rectangle 30"/>
          <p:cNvSpPr>
            <a:spLocks noChangeArrowheads="1"/>
          </p:cNvSpPr>
          <p:nvPr userDrawn="1"/>
        </p:nvSpPr>
        <p:spPr bwMode="gray">
          <a:xfrm>
            <a:off x="685800" y="0"/>
            <a:ext cx="114300" cy="5732318"/>
          </a:xfrm>
          <a:prstGeom prst="rect">
            <a:avLst/>
          </a:prstGeom>
          <a:solidFill>
            <a:srgbClr val="4A9ACC">
              <a:alpha val="37000"/>
            </a:srgbClr>
          </a:solidFill>
          <a:ln w="28575" algn="ctr">
            <a:noFill/>
            <a:miter lim="800000"/>
          </a:ln>
          <a:effectLst/>
        </p:spPr>
        <p:txBody>
          <a:bodyPr wrap="none" anchor="ctr"/>
          <a:lstStyle/>
          <a:p>
            <a:pPr algn="l">
              <a:defRPr/>
            </a:pPr>
            <a:endParaRPr lang="zh-CN" altLang="en-US" sz="10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>
    <mc:Choice xmlns:p14="http://schemas.microsoft.com/office/powerpoint/2010/main" Requires="p14">
      <p:transition p14:dur="500" advTm="42860"/>
    </mc:Choice>
    <mc:Fallback>
      <p:transition advTm="42860"/>
    </mc:Fallback>
  </mc:AlternateContent>
  <p:timing>
    <p:tnLst>
      <p:par>
        <p:cTn id="1" dur="indefinite" restart="never" nodeType="tmRoot"/>
      </p:par>
    </p:tnLst>
  </p:timing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7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华文中宋" panose="02010600040101010101" pitchFamily="2" charset="-122"/>
        </a:defRPr>
      </a:lvl9pPr>
    </p:titleStyle>
    <p:bodyStyle>
      <a:lvl1pPr marL="285750" indent="-285750" algn="l" rtl="0" eaLnBrk="0" fontAlgn="base" hangingPunct="0">
        <a:spcBef>
          <a:spcPts val="80"/>
        </a:spcBef>
        <a:spcAft>
          <a:spcPct val="0"/>
        </a:spcAft>
        <a:buChar char="•"/>
        <a:defRPr sz="2670">
          <a:solidFill>
            <a:schemeClr val="tx1"/>
          </a:solidFill>
          <a:latin typeface="+mn-lt"/>
          <a:ea typeface="+mn-ea"/>
          <a:cs typeface="+mn-cs"/>
        </a:defRPr>
      </a:lvl1pPr>
      <a:lvl2pPr marL="619760" indent="-238125" algn="l" rtl="0" eaLnBrk="0" fontAlgn="base" hangingPunct="0">
        <a:spcBef>
          <a:spcPts val="80"/>
        </a:spcBef>
        <a:spcAft>
          <a:spcPct val="0"/>
        </a:spcAft>
        <a:buChar char="–"/>
        <a:defRPr sz="2335">
          <a:solidFill>
            <a:schemeClr val="tx1"/>
          </a:solidFill>
          <a:latin typeface="+mn-lt"/>
          <a:ea typeface="+mn-ea"/>
        </a:defRPr>
      </a:lvl2pPr>
      <a:lvl3pPr marL="953135" indent="-190500" algn="l" rtl="0" eaLnBrk="0" fontAlgn="base" hangingPunct="0">
        <a:spcBef>
          <a:spcPts val="8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34770" indent="-190500" algn="l" rtl="0" eaLnBrk="0" fontAlgn="base" hangingPunct="0">
        <a:spcBef>
          <a:spcPts val="80"/>
        </a:spcBef>
        <a:spcAft>
          <a:spcPct val="0"/>
        </a:spcAft>
        <a:buChar char="–"/>
        <a:defRPr sz="1670">
          <a:solidFill>
            <a:schemeClr val="tx1"/>
          </a:solidFill>
          <a:latin typeface="+mn-lt"/>
          <a:ea typeface="+mn-ea"/>
        </a:defRPr>
      </a:lvl4pPr>
      <a:lvl5pPr marL="1716405" indent="-190500" algn="l" rtl="0" eaLnBrk="0" fontAlgn="base" hangingPunct="0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5pPr>
      <a:lvl6pPr marL="209740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6pPr>
      <a:lvl7pPr marL="2479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7pPr>
      <a:lvl8pPr marL="2860040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8pPr>
      <a:lvl9pPr marL="3241675" indent="-190500" algn="l" rtl="0" fontAlgn="base">
        <a:spcBef>
          <a:spcPts val="80"/>
        </a:spcBef>
        <a:spcAft>
          <a:spcPct val="0"/>
        </a:spcAft>
        <a:buChar char="»"/>
        <a:defRPr sz="167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1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263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527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6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790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9540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algn="l" defTabSz="7626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0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openxmlformats.org/officeDocument/2006/relationships/image" Target="../media/image19.png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1" Type="http://schemas.openxmlformats.org/officeDocument/2006/relationships/notesSlide" Target="../notesSlides/notesSlide3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2.png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329305" y="2548255"/>
            <a:ext cx="5567045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r>
              <a:rPr lang="zh-CN" altLang="en-US" sz="3600" dirty="0" smtClean="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altLang="zh-CN" sz="3600" dirty="0" smtClean="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3</a:t>
            </a:r>
            <a:r>
              <a:rPr lang="zh-CN" altLang="en-US" sz="3600" dirty="0" smtClean="0">
                <a:solidFill>
                  <a:schemeClr val="accent2"/>
                </a:solidFill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章简单数据的统计分析</a:t>
            </a:r>
            <a:endParaRPr lang="en-US" altLang="zh-CN" sz="3600" dirty="0">
              <a:solidFill>
                <a:schemeClr val="accent2"/>
              </a:solidFill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</p:spTree>
  </p:cSld>
  <p:clrMapOvr>
    <a:masterClrMapping/>
  </p:clrMapOvr>
  <p:transition advTm="4286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6610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单变量统计分析模型</a:t>
            </a:r>
            <a:endParaRPr lang="zh-CN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884555"/>
            <a:ext cx="4924425" cy="31432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198880"/>
            <a:ext cx="3609975" cy="28575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077720" y="1690370"/>
            <a:ext cx="5021580" cy="3005455"/>
            <a:chOff x="1536" y="2636"/>
            <a:chExt cx="8970" cy="5459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" y="2636"/>
              <a:ext cx="8970" cy="88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36" y="3521"/>
              <a:ext cx="7815" cy="4575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360" y="1690370"/>
            <a:ext cx="6652895" cy="226885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75535" y="3827780"/>
            <a:ext cx="6591935" cy="129794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6610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单变量统计分析模型</a:t>
            </a:r>
            <a:endParaRPr lang="zh-CN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884555"/>
            <a:ext cx="4924425" cy="3143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3035300"/>
            <a:ext cx="7854315" cy="10706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367790"/>
            <a:ext cx="7948930" cy="152273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5703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6610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833120"/>
            <a:ext cx="7443470" cy="2609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60" y="1094105"/>
            <a:ext cx="7322185" cy="369697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90" y="1370330"/>
            <a:ext cx="7322820" cy="11080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90" y="1629410"/>
            <a:ext cx="7272020" cy="93154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335" y="1899285"/>
            <a:ext cx="7272020" cy="10896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2190" y="2130425"/>
            <a:ext cx="7289800" cy="109093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6610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833120"/>
            <a:ext cx="7443470" cy="2609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280" y="1094105"/>
            <a:ext cx="1821180" cy="61341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951230" y="1700530"/>
            <a:ext cx="6134735" cy="3750945"/>
            <a:chOff x="1536" y="2664"/>
            <a:chExt cx="10762" cy="6439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36" y="2664"/>
              <a:ext cx="10762" cy="1909"/>
            </a:xfrm>
            <a:prstGeom prst="rect">
              <a:avLst/>
            </a:prstGeom>
          </p:spPr>
        </p:pic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83" y="4573"/>
              <a:ext cx="10715" cy="4531"/>
            </a:xfrm>
            <a:prstGeom prst="rect">
              <a:avLst/>
            </a:prstGeom>
          </p:spPr>
        </p:pic>
      </p:grpSp>
      <p:grpSp>
        <p:nvGrpSpPr>
          <p:cNvPr id="14" name="组合 13"/>
          <p:cNvGrpSpPr/>
          <p:nvPr/>
        </p:nvGrpSpPr>
        <p:grpSpPr>
          <a:xfrm>
            <a:off x="951230" y="1949450"/>
            <a:ext cx="6409690" cy="2719705"/>
            <a:chOff x="-289" y="1861"/>
            <a:chExt cx="16694" cy="6884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-289" y="1861"/>
              <a:ext cx="16635" cy="690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-289" y="2551"/>
              <a:ext cx="16695" cy="6195"/>
            </a:xfrm>
            <a:prstGeom prst="rect">
              <a:avLst/>
            </a:prstGeom>
          </p:spPr>
        </p:pic>
      </p:grp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1900" y="1271270"/>
            <a:ext cx="1524635" cy="2355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56150" y="1258570"/>
            <a:ext cx="1475740" cy="2724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376670" y="1094105"/>
            <a:ext cx="1272540" cy="60579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6610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.1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随机变量及其分布</a:t>
            </a:r>
            <a:endParaRPr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833120"/>
            <a:ext cx="7443470" cy="2609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20" y="1757680"/>
            <a:ext cx="7223125" cy="9124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1196975"/>
            <a:ext cx="2407920" cy="26987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3039745"/>
            <a:ext cx="7222490" cy="94297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6610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随机</a:t>
            </a:r>
            <a:r>
              <a:rPr lang="zh-CN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模拟及其应用</a:t>
            </a:r>
            <a:endParaRPr lang="zh-CN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9160" y="715010"/>
            <a:ext cx="7581265" cy="1339850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975360" y="2033905"/>
            <a:ext cx="4107180" cy="584200"/>
            <a:chOff x="1536" y="3563"/>
            <a:chExt cx="6468" cy="920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6" y="3805"/>
              <a:ext cx="3380" cy="435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6" y="3563"/>
              <a:ext cx="3088" cy="920"/>
            </a:xfrm>
            <a:prstGeom prst="rect">
              <a:avLst/>
            </a:prstGeom>
          </p:spPr>
        </p:pic>
      </p:grp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685" y="2131695"/>
            <a:ext cx="3441065" cy="35306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3130" y="2679065"/>
            <a:ext cx="4467225" cy="2843530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6610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2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随机</a:t>
            </a:r>
            <a:r>
              <a:rPr lang="zh-CN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模拟及其应用</a:t>
            </a:r>
            <a:endParaRPr lang="zh-CN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795020"/>
            <a:ext cx="3001645" cy="29908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7005" y="653415"/>
            <a:ext cx="3561080" cy="13277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360" y="2061845"/>
            <a:ext cx="5963920" cy="236410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360" y="4531995"/>
            <a:ext cx="6537325" cy="100647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6610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单变量统计分析模型</a:t>
            </a:r>
            <a:endParaRPr lang="zh-CN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836930"/>
            <a:ext cx="3009900" cy="2667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103630"/>
            <a:ext cx="3009900" cy="2762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8770" y="836930"/>
            <a:ext cx="3067685" cy="7556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7590" y="1769110"/>
            <a:ext cx="4173855" cy="32734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060" y="2125345"/>
            <a:ext cx="6362700" cy="155638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6610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单变量统计分析模型</a:t>
            </a:r>
            <a:endParaRPr lang="zh-CN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836930"/>
            <a:ext cx="3009900" cy="26670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060" y="1103630"/>
            <a:ext cx="3333750" cy="2571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1267460" y="1590675"/>
            <a:ext cx="4032885" cy="1071245"/>
            <a:chOff x="3532" y="4046"/>
            <a:chExt cx="7470" cy="1979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32" y="4046"/>
              <a:ext cx="7335" cy="91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32" y="4961"/>
              <a:ext cx="7470" cy="1065"/>
            </a:xfrm>
            <a:prstGeom prst="rect">
              <a:avLst/>
            </a:prstGeom>
          </p:spPr>
        </p:pic>
      </p:grp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4590" y="3101975"/>
            <a:ext cx="6814820" cy="115125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E3E489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975360" y="99060"/>
            <a:ext cx="5666105" cy="400050"/>
          </a:xfrm>
        </p:spPr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.</a:t>
            </a:r>
            <a:r>
              <a:rPr 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3</a:t>
            </a:r>
            <a:r>
              <a:rPr lang="zh-CN" altLang="en-US" sz="4000" dirty="0" smtClean="0">
                <a:solidFill>
                  <a:srgbClr val="FF66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ea typeface="隶书" panose="02010509060101010101" pitchFamily="49" charset="-122"/>
                <a:cs typeface="+mj-lt"/>
              </a:rPr>
              <a:t>单变量统计分析模型</a:t>
            </a:r>
            <a:endParaRPr lang="zh-CN" sz="4000" dirty="0" smtClean="0">
              <a:solidFill>
                <a:srgbClr val="FF66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ea typeface="隶书" panose="02010509060101010101" pitchFamily="49" charset="-122"/>
              <a:cs typeface="+mj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360" y="884555"/>
            <a:ext cx="4924425" cy="3143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" y="1198880"/>
            <a:ext cx="3781425" cy="285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4605" y="1484630"/>
            <a:ext cx="6945630" cy="119634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4605" y="2794000"/>
            <a:ext cx="7358380" cy="118745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6150" y="2675255"/>
            <a:ext cx="4404360" cy="3056255"/>
          </a:xfrm>
          <a:prstGeom prst="rect">
            <a:avLst/>
          </a:prstGeom>
        </p:spPr>
      </p:pic>
    </p:spTree>
  </p:cSld>
  <p:clrMapOvr>
    <a:masterClrMapping/>
  </p:clrMapOvr>
  <p:transition advTm="4286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华文中宋"/>
        <a:cs typeface=""/>
      </a:majorFont>
      <a:minorFont>
        <a:latin typeface="Arial"/>
        <a:ea typeface="宋体"/>
        <a:cs typeface=""/>
      </a:minorFont>
    </a:fontScheme>
    <a:fmtScheme name="顶峰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</Words>
  <Application>WPS 演示</Application>
  <PresentationFormat>自定义</PresentationFormat>
  <Paragraphs>22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6" baseType="lpstr">
      <vt:lpstr>Arial</vt:lpstr>
      <vt:lpstr>宋体</vt:lpstr>
      <vt:lpstr>Wingdings</vt:lpstr>
      <vt:lpstr>华文中宋</vt:lpstr>
      <vt:lpstr>微软雅黑</vt:lpstr>
      <vt:lpstr>黑体</vt:lpstr>
      <vt:lpstr>楷体</vt:lpstr>
      <vt:lpstr>华文隶书</vt:lpstr>
      <vt:lpstr>华文新魏</vt:lpstr>
      <vt:lpstr>华文楷体</vt:lpstr>
      <vt:lpstr>Calibri</vt:lpstr>
      <vt:lpstr>隶书</vt:lpstr>
      <vt:lpstr>Arial Unicode MS</vt:lpstr>
      <vt:lpstr>1_默认设计模板</vt:lpstr>
      <vt:lpstr>PowerPoint 演示文稿</vt:lpstr>
      <vt:lpstr>3.1随机变量及其分布</vt:lpstr>
      <vt:lpstr>3.1随机变量及其分布</vt:lpstr>
      <vt:lpstr>3.1随机变量及其分布</vt:lpstr>
      <vt:lpstr>3.2随机模拟及其应用</vt:lpstr>
      <vt:lpstr>3.2随机模拟及其应用</vt:lpstr>
      <vt:lpstr>3.3单变量统计分析模型</vt:lpstr>
      <vt:lpstr>3.3单变量统计分析模型</vt:lpstr>
      <vt:lpstr>3.3单变量统计分析模型</vt:lpstr>
      <vt:lpstr>3.3单变量统计分析模型</vt:lpstr>
      <vt:lpstr>3.3单变量统计分析模型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wbh</cp:lastModifiedBy>
  <cp:revision>950</cp:revision>
  <cp:lastPrinted>2113-01-01T00:00:00Z</cp:lastPrinted>
  <dcterms:created xsi:type="dcterms:W3CDTF">2113-01-01T00:00:00Z</dcterms:created>
  <dcterms:modified xsi:type="dcterms:W3CDTF">2019-08-27T04:53:32Z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RubyTemplateID">
    <vt:lpwstr>8</vt:lpwstr>
  </property>
  <property fmtid="{D5CDD505-2E9C-101B-9397-08002B2CF9AE}" pid="4" name="KSOProductBuildVer">
    <vt:lpwstr>2052-11.1.0.8976</vt:lpwstr>
  </property>
</Properties>
</file>