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323" r:id="rId30"/>
    <p:sldId id="324" r:id="rId31"/>
    <p:sldId id="325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5" r:id="rId41"/>
    <p:sldId id="297" r:id="rId42"/>
    <p:sldId id="298" r:id="rId43"/>
    <p:sldId id="268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28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502412" y="25882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02412" y="3566160"/>
            <a:ext cx="8139178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1296000"/>
            <a:ext cx="8139178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3808730"/>
            <a:ext cx="8139178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02444" y="4511675"/>
            <a:ext cx="8139178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1296000"/>
            <a:ext cx="396243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1296000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789043"/>
            <a:ext cx="39624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296000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789043"/>
            <a:ext cx="396243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2412" y="432000"/>
            <a:ext cx="8139178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2412" y="1296000"/>
            <a:ext cx="8139178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6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8.xml"/><Relationship Id="rId1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375660" y="2341245"/>
            <a:ext cx="573214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r>
              <a:rPr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第5章 时序数据的模型分析</a:t>
            </a:r>
            <a:endParaRPr sz="36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3820" y="826365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数据挖掘方法及应用</a:t>
            </a:r>
            <a:endParaRPr lang="zh-CN" altLang="en-US" sz="32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83820" y="15875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8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4312920" y="4723765"/>
            <a:ext cx="3691890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 descr="封面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" y="1881505"/>
            <a:ext cx="3382645" cy="4531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395" y="107950"/>
            <a:ext cx="7136130" cy="2882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85" y="2990215"/>
            <a:ext cx="5099050" cy="38119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" y="74295"/>
            <a:ext cx="8048625" cy="3305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" y="3608070"/>
            <a:ext cx="5972175" cy="2486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045" y="2865120"/>
            <a:ext cx="5324475" cy="3971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695" y="52070"/>
            <a:ext cx="7877175" cy="2333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" y="2599690"/>
            <a:ext cx="5819775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2946400"/>
            <a:ext cx="5248275" cy="38766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680" y="347980"/>
            <a:ext cx="8048625" cy="2486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" y="3094990"/>
            <a:ext cx="7981950" cy="3124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325120"/>
            <a:ext cx="7372350" cy="1838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14270"/>
            <a:ext cx="8001000" cy="2028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4533900"/>
            <a:ext cx="7943850" cy="1752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95250"/>
            <a:ext cx="7915275" cy="1552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" y="1741170"/>
            <a:ext cx="5200650" cy="5105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30" y="2385695"/>
            <a:ext cx="5114925" cy="4460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710" y="35560"/>
            <a:ext cx="5267325" cy="40957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" y="671195"/>
            <a:ext cx="8096250" cy="5033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104775"/>
            <a:ext cx="8677275" cy="2752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35" y="1772920"/>
            <a:ext cx="6076950" cy="5038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381000"/>
            <a:ext cx="7972425" cy="3371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4085590"/>
            <a:ext cx="7972425" cy="2105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680" y="120650"/>
            <a:ext cx="7915275" cy="2771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" y="2900680"/>
            <a:ext cx="4057650" cy="3762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54610"/>
            <a:ext cx="8191500" cy="290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3030220"/>
            <a:ext cx="8277860" cy="1186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4464050"/>
            <a:ext cx="7981315" cy="19856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1242695"/>
            <a:ext cx="7953375" cy="4371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" y="67945"/>
            <a:ext cx="8953500" cy="2743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987550"/>
            <a:ext cx="5810250" cy="4829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35" y="95885"/>
            <a:ext cx="8143875" cy="1704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85" y="1844040"/>
            <a:ext cx="8029575" cy="1571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5" y="3508375"/>
            <a:ext cx="7991475" cy="1114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" y="4713605"/>
            <a:ext cx="8961120" cy="20574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113030"/>
            <a:ext cx="5267325" cy="4362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70" y="2355215"/>
            <a:ext cx="5229225" cy="4400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845" y="255905"/>
            <a:ext cx="8067675" cy="438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" y="4822190"/>
            <a:ext cx="7991475" cy="1143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1162050"/>
            <a:ext cx="8801100" cy="4533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37490" y="2794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5.3.2.2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参数估计与检验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023620"/>
            <a:ext cx="8782050" cy="4810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37490" y="2794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5.3.2.2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参数估计与检验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333500"/>
            <a:ext cx="8782050" cy="4191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37490" y="2794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5.3.2.2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参数估计与检验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1209675"/>
            <a:ext cx="8763000" cy="4438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37490" y="27940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9875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5.3.2.2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参数估计与检验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1374775"/>
            <a:ext cx="6800850" cy="3971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" y="177800"/>
            <a:ext cx="8229600" cy="1524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" y="1889760"/>
            <a:ext cx="8067675" cy="1809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1545590"/>
            <a:ext cx="4953000" cy="51720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99060"/>
            <a:ext cx="8162925" cy="3381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3562985"/>
            <a:ext cx="7981950" cy="3143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842645"/>
            <a:ext cx="8001000" cy="5172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40970"/>
            <a:ext cx="7981950" cy="2409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5" y="2667000"/>
            <a:ext cx="7953375" cy="3962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019175"/>
            <a:ext cx="8039100" cy="4819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840" y="3054350"/>
            <a:ext cx="4953000" cy="2600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53035"/>
            <a:ext cx="8801100" cy="2657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05" y="3062605"/>
            <a:ext cx="4800600" cy="26098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542280" y="3067050"/>
            <a:ext cx="16421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9875"/>
            <a:r>
              <a:rPr lang="en-US" sz="2000" b="1">
                <a:latin typeface="Times New Roman" panose="02020603050405020304" charset="0"/>
              </a:rPr>
              <a:t>ADF</a:t>
            </a:r>
            <a:r>
              <a:rPr lang="en-US" sz="2000" b="1">
                <a:latin typeface="宋体" panose="02010600030101010101" pitchFamily="2" charset="-122"/>
              </a:rPr>
              <a:t>(</a:t>
            </a:r>
            <a:r>
              <a:rPr lang="en-US" sz="2000" b="1">
                <a:latin typeface="Times New Roman" panose="02020603050405020304" charset="0"/>
              </a:rPr>
              <a:t>dy4</a:t>
            </a:r>
            <a:r>
              <a:rPr lang="en-US" sz="2000" b="1">
                <a:latin typeface="宋体" panose="02010600030101010101" pitchFamily="2" charset="-122"/>
              </a:rPr>
              <a:t>)</a:t>
            </a:r>
            <a:endParaRPr lang="en-US" altLang="en-US" sz="2000" b="1">
              <a:latin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79375"/>
            <a:ext cx="8039100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05" y="1876425"/>
            <a:ext cx="5184140" cy="4617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865" y="22225"/>
            <a:ext cx="6648450" cy="3562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" y="2563495"/>
            <a:ext cx="5200650" cy="4219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825" y="2540000"/>
            <a:ext cx="5238750" cy="4267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300355"/>
            <a:ext cx="8181975" cy="6343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482600" y="15811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5.4.2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参数估计与检验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977900"/>
            <a:ext cx="8801100" cy="5105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120" y="1147445"/>
            <a:ext cx="5953125" cy="4562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545" y="852805"/>
            <a:ext cx="7924800" cy="5153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28600" y="12446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400" b="1">
                <a:latin typeface="Arial" panose="020B0604020202020204" pitchFamily="34" charset="0"/>
                <a:ea typeface="黑体" panose="02010609060101010101" pitchFamily="49" charset="-122"/>
              </a:rPr>
              <a:t>5.4.3  </a:t>
            </a:r>
            <a:r>
              <a:rPr lang="zh-CN" sz="2400" b="1">
                <a:latin typeface="Arial" panose="020B0604020202020204" pitchFamily="34" charset="0"/>
                <a:ea typeface="黑体" panose="02010609060101010101" pitchFamily="49" charset="-122"/>
              </a:rPr>
              <a:t>模型的预测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654050"/>
            <a:ext cx="8782050" cy="1638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" y="2384425"/>
            <a:ext cx="5852795" cy="3804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195" y="2384425"/>
            <a:ext cx="5647690" cy="4333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FFFFF"/>
            </a:gs>
            <a:gs pos="100000">
              <a:srgbClr val="F0F0F0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61573" y="3565795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640" y="217813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1044922" y="2583010"/>
            <a:ext cx="41509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本章就讲到这里！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2060575" y="5306060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2019.10.1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2745" y="425450"/>
            <a:ext cx="1687830" cy="543560"/>
          </a:xfrm>
          <a:prstGeom prst="rect">
            <a:avLst/>
          </a:prstGeom>
        </p:spPr>
      </p:pic>
    </p:spTree>
  </p:cSld>
  <p:clrMapOvr>
    <a:masterClrMapping/>
  </p:clrMapOvr>
  <p:transition advTm="570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05" y="92075"/>
            <a:ext cx="8029575" cy="160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" y="1701800"/>
            <a:ext cx="4895850" cy="440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215" y="1668780"/>
            <a:ext cx="4800600" cy="45243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" y="133985"/>
            <a:ext cx="8010525" cy="1543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" y="1735455"/>
            <a:ext cx="7467600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220" y="2400935"/>
            <a:ext cx="5200650" cy="43243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11760"/>
            <a:ext cx="5886450" cy="4686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80" y="1788795"/>
            <a:ext cx="5925820" cy="46374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87325"/>
            <a:ext cx="8010525" cy="2657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" y="3083560"/>
            <a:ext cx="8058150" cy="27717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89865"/>
            <a:ext cx="8020050" cy="1685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061845"/>
            <a:ext cx="8029575" cy="2571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5053330"/>
            <a:ext cx="4752975" cy="847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WPS 演示</Application>
  <PresentationFormat>宽屏</PresentationFormat>
  <Paragraphs>27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华文新魏</vt:lpstr>
      <vt:lpstr>黑体</vt:lpstr>
      <vt:lpstr>华文隶书</vt:lpstr>
      <vt:lpstr>楷体</vt:lpstr>
      <vt:lpstr>Arial Unicode MS</vt:lpstr>
      <vt:lpstr>Times New Roman</vt:lpstr>
      <vt:lpstr>华文楷体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shuwang</dc:creator>
  <cp:lastModifiedBy>wbh</cp:lastModifiedBy>
  <cp:revision>39</cp:revision>
  <dcterms:created xsi:type="dcterms:W3CDTF">2019-06-19T02:08:00Z</dcterms:created>
  <dcterms:modified xsi:type="dcterms:W3CDTF">2019-10-07T03:42:45Z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