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36"/>
  </p:handoutMasterIdLst>
  <p:sldIdLst>
    <p:sldId id="256" r:id="rId3"/>
    <p:sldId id="257" r:id="rId5"/>
    <p:sldId id="259" r:id="rId6"/>
    <p:sldId id="25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4" r:id="rId30"/>
    <p:sldId id="285" r:id="rId31"/>
    <p:sldId id="286" r:id="rId32"/>
    <p:sldId id="287" r:id="rId33"/>
    <p:sldId id="288" r:id="rId34"/>
    <p:sldId id="268" r:id="rId3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4" y="54"/>
      </p:cViewPr>
      <p:guideLst>
        <p:guide orient="horz" pos="2160"/>
        <p:guide pos="288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handoutMaster" Target="handoutMasters/handoutMaster1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502412" y="2588281"/>
            <a:ext cx="8139178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502412" y="3566160"/>
            <a:ext cx="8139178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502448" y="952508"/>
            <a:ext cx="8139178" cy="50400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02412" y="2588281"/>
            <a:ext cx="8139178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32000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502412" y="1296000"/>
            <a:ext cx="8139178" cy="5041355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48" y="3808730"/>
            <a:ext cx="8139178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502444" y="4511675"/>
            <a:ext cx="8139178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32000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502448" y="1296000"/>
            <a:ext cx="3962432" cy="504000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4679158" y="1296000"/>
            <a:ext cx="3962432" cy="5040000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502412" y="432000"/>
            <a:ext cx="8139178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502448" y="1296000"/>
            <a:ext cx="396243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502444" y="1789043"/>
            <a:ext cx="3962400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4676813" y="1296000"/>
            <a:ext cx="396243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4676813" y="1789043"/>
            <a:ext cx="3962432" cy="4552234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502448" y="1296000"/>
            <a:ext cx="3962432" cy="5040000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4679194" y="1296000"/>
            <a:ext cx="3962432" cy="5040000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tags" Target="../tags/tag56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DCDCDC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502412" y="432000"/>
            <a:ext cx="8139178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502412" y="1296000"/>
            <a:ext cx="8139178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17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6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1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2.xml"/><Relationship Id="rId1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3.xml"/><Relationship Id="rId2" Type="http://schemas.openxmlformats.org/officeDocument/2006/relationships/image" Target="../media/image26.png"/><Relationship Id="rId1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4.xml"/><Relationship Id="rId1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5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6.xml"/><Relationship Id="rId1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7.xml"/><Relationship Id="rId1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8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9.xml"/><Relationship Id="rId1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3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1.xml"/><Relationship Id="rId1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2.xml"/><Relationship Id="rId2" Type="http://schemas.openxmlformats.org/officeDocument/2006/relationships/image" Target="../media/image39.png"/><Relationship Id="rId1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3.xml"/><Relationship Id="rId1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4.xml"/><Relationship Id="rId1" Type="http://schemas.openxmlformats.org/officeDocument/2006/relationships/image" Target="../media/image41.png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5.xml"/><Relationship Id="rId2" Type="http://schemas.openxmlformats.org/officeDocument/2006/relationships/image" Target="../media/image43.png"/><Relationship Id="rId1" Type="http://schemas.openxmlformats.org/officeDocument/2006/relationships/image" Target="../media/image4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6.xml"/><Relationship Id="rId1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7.xml"/><Relationship Id="rId1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8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9.xml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90.xml"/><Relationship Id="rId2" Type="http://schemas.openxmlformats.org/officeDocument/2006/relationships/image" Target="../media/image51.png"/><Relationship Id="rId1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1.xml"/><Relationship Id="rId1" Type="http://schemas.openxmlformats.org/officeDocument/2006/relationships/image" Target="../media/image5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2.xml"/><Relationship Id="rId1" Type="http://schemas.openxmlformats.org/officeDocument/2006/relationships/image" Target="../media/image53.png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7.xml"/><Relationship Id="rId1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0.xml"/><Relationship Id="rId1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TextBox 6"/>
          <p:cNvSpPr txBox="1">
            <a:spLocks noChangeArrowheads="1"/>
          </p:cNvSpPr>
          <p:nvPr/>
        </p:nvSpPr>
        <p:spPr bwMode="auto">
          <a:xfrm>
            <a:off x="3326130" y="2341245"/>
            <a:ext cx="5768340" cy="64516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r>
              <a:rPr sz="36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第</a:t>
            </a:r>
            <a:r>
              <a:rPr lang="en-US" sz="36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7</a:t>
            </a:r>
            <a:r>
              <a:rPr sz="36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华文新魏" panose="02010800040101010101" charset="-122"/>
                <a:ea typeface="华文新魏" panose="02010800040101010101" charset="-122"/>
                <a:cs typeface="华文新魏" panose="02010800040101010101" charset="-122"/>
              </a:rPr>
              <a:t>章 多元数据的综合分析</a:t>
            </a:r>
            <a:endParaRPr sz="36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华文新魏" panose="02010800040101010101" charset="-122"/>
              <a:ea typeface="华文新魏" panose="02010800040101010101" charset="-122"/>
              <a:cs typeface="华文新魏" panose="02010800040101010101" charset="-122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83820" y="826365"/>
            <a:ext cx="8686800" cy="583565"/>
          </a:xfrm>
          <a:prstGeom prst="rect">
            <a:avLst/>
          </a:prstGeom>
          <a:noFill/>
        </p:spPr>
        <p:txBody>
          <a:bodyPr>
            <a:spAutoFit/>
          </a:bodyPr>
          <a:p>
            <a:pPr>
              <a:defRPr/>
            </a:pP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sz="3200" b="1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数据挖掘方法及应用</a:t>
            </a:r>
            <a:endParaRPr lang="zh-CN" altLang="en-US" sz="3200" b="1" dirty="0" smtClean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黑体" panose="02010609060101010101" pitchFamily="49" charset="-122"/>
              <a:ea typeface="黑体" panose="02010609060101010101" pitchFamily="49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2" name="TextBox 16"/>
          <p:cNvSpPr txBox="1"/>
          <p:nvPr userDrawn="1"/>
        </p:nvSpPr>
        <p:spPr>
          <a:xfrm>
            <a:off x="83820" y="158750"/>
            <a:ext cx="4845685" cy="52197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>
              <a:defRPr/>
            </a:pPr>
            <a:r>
              <a:rPr lang="zh-CN" altLang="en-US" sz="2800" b="1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华文隶书" panose="02010800040101010101" charset="-122"/>
                <a:ea typeface="华文隶书" panose="02010800040101010101" charset="-122"/>
                <a:cs typeface="微软雅黑" panose="020B0503020204020204" charset="-122"/>
              </a:rPr>
              <a:t>数据科学与大数据技术系列之</a:t>
            </a:r>
            <a:endParaRPr lang="zh-CN" altLang="en-US" sz="2800" b="1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华文隶书" panose="02010800040101010101" charset="-122"/>
              <a:ea typeface="华文隶书" panose="02010800040101010101" charset="-122"/>
              <a:cs typeface="微软雅黑" panose="020B0503020204020204" charset="-122"/>
            </a:endParaRPr>
          </a:p>
        </p:txBody>
      </p:sp>
      <p:sp>
        <p:nvSpPr>
          <p:cNvPr id="21" name="TextBox 16"/>
          <p:cNvSpPr txBox="1"/>
          <p:nvPr userDrawn="1"/>
        </p:nvSpPr>
        <p:spPr>
          <a:xfrm>
            <a:off x="4312920" y="4723765"/>
            <a:ext cx="3691890" cy="52197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>
              <a:defRPr/>
            </a:pPr>
            <a:r>
              <a:rPr lang="zh-CN" altLang="en-US" sz="28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主讲  王斌会 教授</a:t>
            </a:r>
            <a:endParaRPr lang="zh-CN" altLang="en-US" sz="28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6" name="图片 5" descr="封面1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35" y="1881505"/>
            <a:ext cx="3382645" cy="453136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5325" y="385445"/>
            <a:ext cx="7753350" cy="1247775"/>
          </a:xfrm>
          <a:prstGeom prst="rect">
            <a:avLst/>
          </a:prstGeom>
        </p:spPr>
      </p:pic>
      <p:pic>
        <p:nvPicPr>
          <p:cNvPr id="5" name="图片 4" descr="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3180" y="1955165"/>
            <a:ext cx="9229725" cy="38576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47625" y="1195070"/>
            <a:ext cx="9239250" cy="44672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8505" y="438150"/>
            <a:ext cx="7667625" cy="2428875"/>
          </a:xfrm>
          <a:prstGeom prst="rect">
            <a:avLst/>
          </a:prstGeom>
        </p:spPr>
      </p:pic>
      <p:pic>
        <p:nvPicPr>
          <p:cNvPr id="4" name="图片 3" descr="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" y="3243580"/>
            <a:ext cx="9140190" cy="18573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2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60" y="1356995"/>
            <a:ext cx="9078595" cy="41433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2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" y="542290"/>
            <a:ext cx="9073515" cy="4419600"/>
          </a:xfrm>
          <a:prstGeom prst="rect">
            <a:avLst/>
          </a:prstGeom>
        </p:spPr>
      </p:pic>
      <p:pic>
        <p:nvPicPr>
          <p:cNvPr id="4" name="图片 3" descr="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655" y="5213350"/>
            <a:ext cx="7639050" cy="7143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" y="1471930"/>
            <a:ext cx="9098280" cy="37147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385" y="1557020"/>
            <a:ext cx="9079230" cy="3743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0405" y="480060"/>
            <a:ext cx="7743825" cy="2124075"/>
          </a:xfrm>
          <a:prstGeom prst="rect">
            <a:avLst/>
          </a:prstGeom>
        </p:spPr>
      </p:pic>
      <p:pic>
        <p:nvPicPr>
          <p:cNvPr id="5" name="图片 4" descr="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5" y="2816225"/>
            <a:ext cx="9034145" cy="353377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3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225" y="1309370"/>
            <a:ext cx="9110980" cy="42386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00" y="730250"/>
            <a:ext cx="7800975" cy="1047750"/>
          </a:xfrm>
          <a:prstGeom prst="rect">
            <a:avLst/>
          </a:prstGeom>
        </p:spPr>
      </p:pic>
      <p:pic>
        <p:nvPicPr>
          <p:cNvPr id="4" name="图片 3" descr="3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8895" y="1918970"/>
            <a:ext cx="9065260" cy="30194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425" y="403860"/>
            <a:ext cx="7677150" cy="1762125"/>
          </a:xfrm>
          <a:prstGeom prst="rect">
            <a:avLst/>
          </a:prstGeom>
        </p:spPr>
      </p:pic>
      <p:pic>
        <p:nvPicPr>
          <p:cNvPr id="5" name="图片 4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25" y="3000375"/>
            <a:ext cx="7477125" cy="3352800"/>
          </a:xfrm>
          <a:prstGeom prst="rect">
            <a:avLst/>
          </a:prstGeom>
        </p:spPr>
      </p:pic>
      <p:pic>
        <p:nvPicPr>
          <p:cNvPr id="6" name="图片 5" descr="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25" y="2252345"/>
            <a:ext cx="7639050" cy="695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3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95" y="1147445"/>
            <a:ext cx="9097010" cy="4562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3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6605" y="450850"/>
            <a:ext cx="7591425" cy="428625"/>
          </a:xfrm>
          <a:prstGeom prst="rect">
            <a:avLst/>
          </a:prstGeom>
        </p:spPr>
      </p:pic>
      <p:pic>
        <p:nvPicPr>
          <p:cNvPr id="6" name="图片 5" descr="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65" y="1331595"/>
            <a:ext cx="7648575" cy="26860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4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" y="480695"/>
            <a:ext cx="9086850" cy="5895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65" y="480695"/>
            <a:ext cx="9077325" cy="5895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" y="284480"/>
            <a:ext cx="8974455" cy="1828800"/>
          </a:xfrm>
          <a:prstGeom prst="rect">
            <a:avLst/>
          </a:prstGeom>
        </p:spPr>
      </p:pic>
      <p:pic>
        <p:nvPicPr>
          <p:cNvPr id="6" name="图片 5" descr="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" y="2113280"/>
            <a:ext cx="8974455" cy="41148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4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390" y="1699895"/>
            <a:ext cx="9054465" cy="34575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" y="1547495"/>
            <a:ext cx="9027795" cy="37623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545" y="461645"/>
            <a:ext cx="8958580" cy="1895475"/>
          </a:xfrm>
          <a:prstGeom prst="rect">
            <a:avLst/>
          </a:prstGeom>
        </p:spPr>
      </p:pic>
      <p:pic>
        <p:nvPicPr>
          <p:cNvPr id="5" name="图片 4" descr="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50" y="2313940"/>
            <a:ext cx="8958580" cy="25908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55" y="80010"/>
            <a:ext cx="9033510" cy="2266950"/>
          </a:xfrm>
          <a:prstGeom prst="rect">
            <a:avLst/>
          </a:prstGeom>
        </p:spPr>
      </p:pic>
      <p:pic>
        <p:nvPicPr>
          <p:cNvPr id="4" name="图片 3" descr="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" y="2441575"/>
            <a:ext cx="8950325" cy="44386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5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85" y="705485"/>
            <a:ext cx="8966200" cy="1762125"/>
          </a:xfrm>
          <a:prstGeom prst="rect">
            <a:avLst/>
          </a:prstGeom>
        </p:spPr>
      </p:pic>
      <p:pic>
        <p:nvPicPr>
          <p:cNvPr id="5" name="图片 4" descr="5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" y="2848610"/>
            <a:ext cx="8900795" cy="19145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图片 3" descr="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8345" y="945515"/>
            <a:ext cx="7686675" cy="771525"/>
          </a:xfrm>
          <a:prstGeom prst="rect">
            <a:avLst/>
          </a:prstGeom>
        </p:spPr>
      </p:pic>
      <p:pic>
        <p:nvPicPr>
          <p:cNvPr id="5" name="图片 4" descr="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345" y="2075815"/>
            <a:ext cx="7553325" cy="476250"/>
          </a:xfrm>
          <a:prstGeom prst="rect">
            <a:avLst/>
          </a:prstGeom>
        </p:spPr>
      </p:pic>
      <p:pic>
        <p:nvPicPr>
          <p:cNvPr id="6" name="图片 5" descr="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245" y="2684780"/>
            <a:ext cx="7677150" cy="495300"/>
          </a:xfrm>
          <a:prstGeom prst="rect">
            <a:avLst/>
          </a:prstGeom>
        </p:spPr>
      </p:pic>
      <p:pic>
        <p:nvPicPr>
          <p:cNvPr id="7" name="图片 6" descr="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95" y="3374390"/>
            <a:ext cx="7648575" cy="419100"/>
          </a:xfrm>
          <a:prstGeom prst="rect">
            <a:avLst/>
          </a:prstGeom>
        </p:spPr>
      </p:pic>
      <p:pic>
        <p:nvPicPr>
          <p:cNvPr id="8" name="图片 7" descr="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45" y="4036060"/>
            <a:ext cx="7629525" cy="71437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5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4930" y="909320"/>
            <a:ext cx="9015730" cy="50387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065" y="1244600"/>
            <a:ext cx="8172450" cy="41814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 rotWithShape="1">
          <a:gsLst>
            <a:gs pos="0">
              <a:srgbClr val="FFFFFF"/>
            </a:gs>
            <a:gs pos="100000">
              <a:srgbClr val="F0F0F0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artplus_nature_naturalcity42_b"/>
          <p:cNvPicPr>
            <a:picLocks noChangeAspect="1" noChangeArrowheads="1"/>
          </p:cNvPicPr>
          <p:nvPr userDrawn="1"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961573" y="3565795"/>
            <a:ext cx="2971800" cy="47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8" descr="artplus_nature_naturalcity42_e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55640" y="2178138"/>
            <a:ext cx="1546225" cy="1387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矩形 8"/>
          <p:cNvSpPr/>
          <p:nvPr userDrawn="1"/>
        </p:nvSpPr>
        <p:spPr>
          <a:xfrm>
            <a:off x="1044922" y="2583010"/>
            <a:ext cx="4150995" cy="119888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p>
            <a:pPr algn="ctr"/>
            <a:r>
              <a:rPr lang="zh-CN" altLang="en-US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本章就讲到这里！</a:t>
            </a:r>
            <a:endParaRPr lang="en-US" altLang="zh-CN" sz="3600" b="1" cap="none" spc="0" smtClean="0">
              <a:solidFill>
                <a:srgbClr val="00B0F0"/>
              </a:solidFill>
              <a:effectLst/>
              <a:latin typeface="华文楷体" panose="02010600040101010101" charset="-122"/>
              <a:ea typeface="华文楷体" panose="02010600040101010101" charset="-122"/>
            </a:endParaRPr>
          </a:p>
          <a:p>
            <a:pPr algn="ctr"/>
            <a:r>
              <a:rPr lang="zh-CN" altLang="en-US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欢迎大家继续学习</a:t>
            </a:r>
            <a:r>
              <a:rPr lang="en-US" altLang="zh-CN" sz="3600" b="1" cap="none" spc="0" smtClean="0">
                <a:solidFill>
                  <a:srgbClr val="00B0F0"/>
                </a:solidFill>
                <a:effectLst/>
                <a:latin typeface="华文楷体" panose="02010600040101010101" charset="-122"/>
                <a:ea typeface="华文楷体" panose="02010600040101010101" charset="-122"/>
              </a:rPr>
              <a:t>~</a:t>
            </a:r>
            <a:endParaRPr lang="en-US" altLang="zh-CN" sz="3600" b="1" cap="none" spc="0" smtClean="0">
              <a:ln w="22225">
                <a:solidFill>
                  <a:schemeClr val="accent2"/>
                </a:solidFill>
                <a:prstDash val="solid"/>
              </a:ln>
              <a:solidFill>
                <a:srgbClr val="00B0F0"/>
              </a:solidFill>
              <a:effectLst/>
              <a:latin typeface="华文楷体" panose="02010600040101010101" charset="-122"/>
              <a:ea typeface="华文楷体" panose="02010600040101010101" charset="-122"/>
              <a:cs typeface="华文新魏" panose="02010800040101010101" charset="-122"/>
              <a:sym typeface="+mn-ea"/>
            </a:endParaRPr>
          </a:p>
        </p:txBody>
      </p:sp>
      <p:sp>
        <p:nvSpPr>
          <p:cNvPr id="21" name="TextBox 16"/>
          <p:cNvSpPr txBox="1"/>
          <p:nvPr userDrawn="1"/>
        </p:nvSpPr>
        <p:spPr>
          <a:xfrm>
            <a:off x="2060575" y="5306060"/>
            <a:ext cx="4031615" cy="460375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</a:bodyPr>
          <a:p>
            <a:pPr>
              <a:defRPr/>
            </a:pPr>
            <a:r>
              <a:rPr lang="zh-CN" altLang="en-US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王斌会 </a:t>
            </a:r>
            <a:r>
              <a:rPr lang="en-US" altLang="zh-CN" sz="24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2019.10.25</a:t>
            </a:r>
            <a:endParaRPr lang="en-US" altLang="zh-CN" sz="24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72745" y="425450"/>
            <a:ext cx="1687830" cy="543560"/>
          </a:xfrm>
          <a:prstGeom prst="rect">
            <a:avLst/>
          </a:prstGeom>
        </p:spPr>
      </p:pic>
    </p:spTree>
  </p:cSld>
  <p:clrMapOvr>
    <a:masterClrMapping/>
  </p:clrMapOvr>
  <p:transition advTm="5703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 descr="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150" y="2337435"/>
            <a:ext cx="7505700" cy="428625"/>
          </a:xfrm>
          <a:prstGeom prst="rect">
            <a:avLst/>
          </a:prstGeom>
        </p:spPr>
      </p:pic>
      <p:pic>
        <p:nvPicPr>
          <p:cNvPr id="7" name="图片 6" descr="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295" y="3004820"/>
            <a:ext cx="7639050" cy="438150"/>
          </a:xfrm>
          <a:prstGeom prst="rect">
            <a:avLst/>
          </a:prstGeom>
        </p:spPr>
      </p:pic>
      <p:pic>
        <p:nvPicPr>
          <p:cNvPr id="8" name="图片 7" descr="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125" y="3684905"/>
            <a:ext cx="7629525" cy="762000"/>
          </a:xfrm>
          <a:prstGeom prst="rect">
            <a:avLst/>
          </a:prstGeom>
        </p:spPr>
      </p:pic>
      <p:pic>
        <p:nvPicPr>
          <p:cNvPr id="9" name="图片 8" descr="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25" y="1014730"/>
            <a:ext cx="7696200" cy="771525"/>
          </a:xfrm>
          <a:prstGeom prst="rect">
            <a:avLst/>
          </a:prstGeom>
        </p:spPr>
      </p:pic>
      <p:pic>
        <p:nvPicPr>
          <p:cNvPr id="10" name="图片 9" descr="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525" y="1786255"/>
            <a:ext cx="7600950" cy="4381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" name="图片 5" descr="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69315" y="572135"/>
            <a:ext cx="7715250" cy="1762125"/>
          </a:xfrm>
          <a:prstGeom prst="rect">
            <a:avLst/>
          </a:prstGeom>
        </p:spPr>
      </p:pic>
      <p:pic>
        <p:nvPicPr>
          <p:cNvPr id="7" name="图片 6" descr="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315" y="2508250"/>
            <a:ext cx="7467600" cy="37052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675" y="981710"/>
            <a:ext cx="7486650" cy="32289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3" name="图片 2" descr="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3425" y="1191895"/>
            <a:ext cx="7677150" cy="33528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100" y="1054100"/>
            <a:ext cx="8305800" cy="4505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5" name="图片 4" descr="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" y="1028700"/>
            <a:ext cx="8382000" cy="48006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187308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62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187308"/>
  <p:tag name="KSO_WM_SLIDE_LAYOUT" val="a_b"/>
  <p:tag name="KSO_WM_SLIDE_LAYOUT_CNT" val="1_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3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4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5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6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7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8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89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1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ags/tag92.xml><?xml version="1.0" encoding="utf-8"?>
<p:tagLst xmlns:p="http://schemas.openxmlformats.org/presentationml/2006/main">
  <p:tag name="KSO_WM_BEAUTIFY_FLAG" val="#wm#"/>
  <p:tag name="KSO_WM_TEMPLATE_CATEGORY" val="custom"/>
  <p:tag name="KSO_WM_TEMPLATE_INDEX" val="20187308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82</Words>
  <Application>WPS 演示</Application>
  <PresentationFormat>宽屏</PresentationFormat>
  <Paragraphs>13</Paragraphs>
  <Slides>32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32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华文新魏</vt:lpstr>
      <vt:lpstr>黑体</vt:lpstr>
      <vt:lpstr>华文隶书</vt:lpstr>
      <vt:lpstr>楷体</vt:lpstr>
      <vt:lpstr>Arial Unicode MS</vt:lpstr>
      <vt:lpstr>Times New Roman</vt:lpstr>
      <vt:lpstr>华文楷体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shuwang</dc:creator>
  <cp:lastModifiedBy>waiwai</cp:lastModifiedBy>
  <cp:revision>34</cp:revision>
  <dcterms:created xsi:type="dcterms:W3CDTF">2019-06-19T02:08:00Z</dcterms:created>
  <dcterms:modified xsi:type="dcterms:W3CDTF">2019-10-25T04:05:10Z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2052-11.1.0.9175</vt:lpwstr>
  </property>
</Properties>
</file>