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57" r:id="rId5"/>
    <p:sldId id="259" r:id="rId6"/>
    <p:sldId id="325" r:id="rId7"/>
    <p:sldId id="260" r:id="rId8"/>
    <p:sldId id="326" r:id="rId9"/>
    <p:sldId id="328" r:id="rId10"/>
    <p:sldId id="329" r:id="rId11"/>
    <p:sldId id="330" r:id="rId12"/>
    <p:sldId id="333" r:id="rId13"/>
    <p:sldId id="334" r:id="rId14"/>
    <p:sldId id="26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502412" y="2588281"/>
            <a:ext cx="8139178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502412" y="3566160"/>
            <a:ext cx="8139178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02448" y="952508"/>
            <a:ext cx="8139178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02412" y="2588281"/>
            <a:ext cx="8139178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32000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2412" y="1296000"/>
            <a:ext cx="8139178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3808730"/>
            <a:ext cx="8139178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02444" y="4511675"/>
            <a:ext cx="8139178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32000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2448" y="1296000"/>
            <a:ext cx="396243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8" y="1296000"/>
            <a:ext cx="396243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32000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8" y="1296000"/>
            <a:ext cx="396243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1789043"/>
            <a:ext cx="39624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296000"/>
            <a:ext cx="396243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789043"/>
            <a:ext cx="396243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02448" y="1296000"/>
            <a:ext cx="396243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679194" y="1296000"/>
            <a:ext cx="396243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02412" y="432000"/>
            <a:ext cx="8139178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502412" y="1296000"/>
            <a:ext cx="8139178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5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6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6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69.xml"/><Relationship Id="rId10" Type="http://schemas.openxmlformats.org/officeDocument/2006/relationships/image" Target="../media/image39.png"/><Relationship Id="rId1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0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3326130" y="2341245"/>
            <a:ext cx="576834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r>
              <a:rPr sz="36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 8 章  社会网络分析方法</a:t>
            </a:r>
            <a:endParaRPr sz="36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3820" y="826365"/>
            <a:ext cx="8686800" cy="583565"/>
          </a:xfrm>
          <a:prstGeom prst="rect">
            <a:avLst/>
          </a:prstGeom>
          <a:noFill/>
        </p:spPr>
        <p:txBody>
          <a:bodyPr>
            <a:spAutoFit/>
          </a:bodyPr>
          <a:p>
            <a:pPr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数据挖掘方法及应用</a:t>
            </a:r>
            <a:endParaRPr lang="zh-CN" altLang="en-US" sz="3200" b="1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2" name="TextBox 16"/>
          <p:cNvSpPr txBox="1"/>
          <p:nvPr userDrawn="1"/>
        </p:nvSpPr>
        <p:spPr>
          <a:xfrm>
            <a:off x="83820" y="158750"/>
            <a:ext cx="4845685" cy="52197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>
              <a:defRPr/>
            </a:pPr>
            <a:r>
              <a:rPr lang="zh-CN" altLang="en-US" sz="2800" b="1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华文隶书" panose="02010800040101010101" charset="-122"/>
                <a:ea typeface="华文隶书" panose="02010800040101010101" charset="-122"/>
                <a:cs typeface="微软雅黑" panose="020B0503020204020204" charset="-122"/>
              </a:rPr>
              <a:t>数据科学与大数据技术系列之</a:t>
            </a:r>
            <a:endParaRPr lang="zh-CN" altLang="en-US" sz="2800" b="1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华文隶书" panose="02010800040101010101" charset="-122"/>
              <a:ea typeface="华文隶书" panose="02010800040101010101" charset="-122"/>
              <a:cs typeface="微软雅黑" panose="020B0503020204020204" charset="-122"/>
            </a:endParaRPr>
          </a:p>
        </p:txBody>
      </p:sp>
      <p:sp>
        <p:nvSpPr>
          <p:cNvPr id="21" name="TextBox 16"/>
          <p:cNvSpPr txBox="1"/>
          <p:nvPr userDrawn="1"/>
        </p:nvSpPr>
        <p:spPr>
          <a:xfrm>
            <a:off x="4312920" y="4723765"/>
            <a:ext cx="3691890" cy="52197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>
              <a:defRPr/>
            </a:pPr>
            <a:r>
              <a:rPr lang="zh-CN" alt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主讲  王斌会 教授</a:t>
            </a:r>
            <a:endParaRPr lang="zh-CN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6" name="图片 5" descr="封面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5" y="1881505"/>
            <a:ext cx="3382645" cy="45313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685165"/>
            <a:ext cx="3057525" cy="3524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95" y="1037590"/>
            <a:ext cx="8410575" cy="4219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5" y="1434465"/>
            <a:ext cx="8391525" cy="28682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0" y="1740535"/>
            <a:ext cx="8410575" cy="3009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680" y="2021205"/>
            <a:ext cx="8401050" cy="3009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360" y="2334260"/>
            <a:ext cx="8420100" cy="30099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535" y="609600"/>
            <a:ext cx="3057525" cy="3524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064260"/>
            <a:ext cx="8537575" cy="47517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2037715"/>
            <a:ext cx="8537575" cy="455295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327025" y="2283460"/>
            <a:ext cx="8572500" cy="3704590"/>
            <a:chOff x="515" y="3596"/>
            <a:chExt cx="13500" cy="583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" y="3596"/>
              <a:ext cx="13501" cy="48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5" y="4076"/>
              <a:ext cx="13500" cy="5355"/>
            </a:xfrm>
            <a:prstGeom prst="rect">
              <a:avLst/>
            </a:prstGeom>
          </p:spPr>
        </p:pic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025" y="1421130"/>
            <a:ext cx="8573135" cy="526732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FFFFF"/>
            </a:gs>
            <a:gs pos="100000">
              <a:srgbClr val="F0F0F0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rtplus_nature_naturalcity42_b"/>
          <p:cNvPicPr>
            <a:picLocks noChangeAspect="1" noChangeArrowheads="1"/>
          </p:cNvPicPr>
          <p:nvPr userDrawn="1"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961573" y="3565795"/>
            <a:ext cx="2971800" cy="4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artplus_nature_naturalcity42_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5640" y="2178138"/>
            <a:ext cx="1546225" cy="13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>
          <a:xfrm>
            <a:off x="1044922" y="2583010"/>
            <a:ext cx="4150995" cy="11988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zh-CN" altLang="en-US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本章就讲到这里！</a:t>
            </a:r>
            <a:endParaRPr lang="en-US" altLang="zh-CN" sz="3600" b="1" cap="none" spc="0" smtClean="0">
              <a:solidFill>
                <a:srgbClr val="00B0F0"/>
              </a:solidFill>
              <a:effectLst/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altLang="en-US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欢迎大家继续学习</a:t>
            </a:r>
            <a:r>
              <a:rPr lang="en-US" altLang="zh-CN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~</a:t>
            </a:r>
            <a:endParaRPr lang="en-US" altLang="zh-CN" sz="36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00B0F0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1" name="TextBox 16"/>
          <p:cNvSpPr txBox="1"/>
          <p:nvPr userDrawn="1"/>
        </p:nvSpPr>
        <p:spPr>
          <a:xfrm>
            <a:off x="2060575" y="5306060"/>
            <a:ext cx="4031615" cy="4603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王斌会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2019.10.1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2745" y="425450"/>
            <a:ext cx="1687830" cy="543560"/>
          </a:xfrm>
          <a:prstGeom prst="rect">
            <a:avLst/>
          </a:prstGeom>
        </p:spPr>
      </p:pic>
    </p:spTree>
  </p:cSld>
  <p:clrMapOvr>
    <a:masterClrMapping/>
  </p:clrMapOvr>
  <p:transition advTm="5703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620" y="449580"/>
            <a:ext cx="8597900" cy="179070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637540" y="2413635"/>
            <a:ext cx="3676650" cy="2779395"/>
            <a:chOff x="1004" y="3801"/>
            <a:chExt cx="5790" cy="437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4" y="3801"/>
              <a:ext cx="5790" cy="675"/>
            </a:xfrm>
            <a:prstGeom prst="rect">
              <a:avLst/>
            </a:prstGeom>
          </p:spPr>
        </p:pic>
        <p:grpSp>
          <p:nvGrpSpPr>
            <p:cNvPr id="7" name="组合 6"/>
            <p:cNvGrpSpPr/>
            <p:nvPr/>
          </p:nvGrpSpPr>
          <p:grpSpPr>
            <a:xfrm>
              <a:off x="1719" y="4476"/>
              <a:ext cx="4860" cy="1155"/>
              <a:chOff x="4770" y="5107"/>
              <a:chExt cx="4860" cy="1155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0" y="5107"/>
                <a:ext cx="4860" cy="585"/>
              </a:xfrm>
              <a:prstGeom prst="rect">
                <a:avLst/>
              </a:prstGeom>
            </p:spPr>
          </p:pic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1" y="5692"/>
                <a:ext cx="4140" cy="570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8" y="5814"/>
              <a:ext cx="5265" cy="690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17" y="6521"/>
              <a:ext cx="4620" cy="55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11" y="7008"/>
              <a:ext cx="4275" cy="585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19" y="7610"/>
              <a:ext cx="4584" cy="569"/>
            </a:xfrm>
            <a:prstGeom prst="rect">
              <a:avLst/>
            </a:prstGeom>
          </p:spPr>
        </p:pic>
      </p:grpSp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430" y="264795"/>
            <a:ext cx="8104505" cy="34886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35" y="4047490"/>
            <a:ext cx="6806565" cy="22383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" y="402590"/>
            <a:ext cx="8610600" cy="2190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" y="2593340"/>
            <a:ext cx="7291070" cy="3962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705" y="3487420"/>
            <a:ext cx="7201535" cy="31210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775" y="287655"/>
            <a:ext cx="7696200" cy="1038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5" y="1355090"/>
            <a:ext cx="8524875" cy="2009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55" y="2308860"/>
            <a:ext cx="8524875" cy="1981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25" y="2997200"/>
            <a:ext cx="8486775" cy="20288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605" y="3241675"/>
            <a:ext cx="8562975" cy="19716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045" y="3496945"/>
            <a:ext cx="8884920" cy="328676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295" y="382905"/>
            <a:ext cx="7872730" cy="38792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945" y="3558540"/>
            <a:ext cx="7773670" cy="29832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283210" y="370205"/>
            <a:ext cx="8555990" cy="1352550"/>
            <a:chOff x="446" y="583"/>
            <a:chExt cx="13474" cy="213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6" y="583"/>
              <a:ext cx="4695" cy="51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" y="1093"/>
              <a:ext cx="13440" cy="1620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" y="1806575"/>
            <a:ext cx="8372475" cy="2847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45" y="2131060"/>
            <a:ext cx="8372475" cy="2876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970" y="2472690"/>
            <a:ext cx="8353425" cy="2819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525" y="2788920"/>
            <a:ext cx="8362950" cy="279082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780" y="487045"/>
            <a:ext cx="8601075" cy="1076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697990"/>
            <a:ext cx="8420100" cy="126682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165735" y="1946910"/>
            <a:ext cx="8783955" cy="1612900"/>
            <a:chOff x="278" y="3100"/>
            <a:chExt cx="13833" cy="254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" y="3100"/>
              <a:ext cx="13455" cy="555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8" y="3559"/>
              <a:ext cx="13695" cy="111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1" y="4576"/>
              <a:ext cx="13230" cy="1065"/>
            </a:xfrm>
            <a:prstGeom prst="rect">
              <a:avLst/>
            </a:prstGeom>
          </p:spPr>
        </p:pic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070" y="2288540"/>
            <a:ext cx="8639175" cy="254317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341630" y="2475230"/>
            <a:ext cx="8534400" cy="2982595"/>
            <a:chOff x="531" y="3849"/>
            <a:chExt cx="13440" cy="4697"/>
          </a:xfrm>
        </p:grpSpPr>
        <p:grpSp>
          <p:nvGrpSpPr>
            <p:cNvPr id="23" name="组合 22"/>
            <p:cNvGrpSpPr/>
            <p:nvPr/>
          </p:nvGrpSpPr>
          <p:grpSpPr>
            <a:xfrm>
              <a:off x="531" y="4028"/>
              <a:ext cx="13440" cy="4518"/>
              <a:chOff x="531" y="4028"/>
              <a:chExt cx="13440" cy="4518"/>
            </a:xfrm>
          </p:grpSpPr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1" y="4028"/>
                <a:ext cx="13440" cy="465"/>
              </a:xfrm>
              <a:prstGeom prst="rect">
                <a:avLst/>
              </a:prstGeom>
            </p:spPr>
          </p:pic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3" y="4496"/>
                <a:ext cx="13275" cy="4050"/>
              </a:xfrm>
              <a:prstGeom prst="rect">
                <a:avLst/>
              </a:prstGeom>
            </p:spPr>
          </p:pic>
        </p:grp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86" y="3849"/>
              <a:ext cx="3045" cy="885"/>
            </a:xfrm>
            <a:prstGeom prst="rect">
              <a:avLst/>
            </a:prstGeom>
          </p:spPr>
        </p:pic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0685" y="3233420"/>
            <a:ext cx="8458200" cy="264795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30" y="542290"/>
            <a:ext cx="8448675" cy="381952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38430" y="1482090"/>
            <a:ext cx="8513445" cy="3032125"/>
            <a:chOff x="218" y="2334"/>
            <a:chExt cx="13407" cy="477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" y="2334"/>
              <a:ext cx="13306" cy="73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0" y="3044"/>
              <a:ext cx="13395" cy="4065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5" y="1927225"/>
            <a:ext cx="8486775" cy="38671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430" y="2945765"/>
            <a:ext cx="8477250" cy="28765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WPS 演示</Application>
  <PresentationFormat>宽屏</PresentationFormat>
  <Paragraphs>13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华文新魏</vt:lpstr>
      <vt:lpstr>黑体</vt:lpstr>
      <vt:lpstr>华文隶书</vt:lpstr>
      <vt:lpstr>楷体</vt:lpstr>
      <vt:lpstr>Arial Unicode MS</vt:lpstr>
      <vt:lpstr>Times New Roman</vt:lpstr>
      <vt:lpstr>华文楷体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shuwang</dc:creator>
  <cp:lastModifiedBy>i锋</cp:lastModifiedBy>
  <cp:revision>35</cp:revision>
  <dcterms:created xsi:type="dcterms:W3CDTF">2019-06-19T02:08:00Z</dcterms:created>
  <dcterms:modified xsi:type="dcterms:W3CDTF">2019-10-25T07:19:37Z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