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9" r:id="rId8"/>
    <p:sldId id="390" r:id="rId9"/>
    <p:sldId id="406" r:id="rId10"/>
    <p:sldId id="405" r:id="rId11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9"/>
            <p14:sldId id="390"/>
            <p14:sldId id="406"/>
            <p14:sldId id="405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83"/>
        <p:guide pos="3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2450" y="5679261"/>
            <a:ext cx="4931973" cy="630555"/>
          </a:xfrm>
        </p:spPr>
        <p:txBody>
          <a:bodyPr wrap="square" anchor="t">
            <a:normAutofit fontScale="95000"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矩形 7"/>
          <p:cNvSpPr/>
          <p:nvPr/>
        </p:nvSpPr>
        <p:spPr>
          <a:xfrm>
            <a:off x="1501775" y="2701290"/>
            <a:ext cx="918908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课前准备</a:t>
            </a:r>
            <a:endParaRPr lang="zh-CN" altLang="en-US" sz="3600" b="1" dirty="0">
              <a:ln w="22225">
                <a:solidFill>
                  <a:srgbClr val="0053EC"/>
                </a:solidFill>
                <a:prstDash val="solid"/>
              </a:ln>
              <a:solidFill>
                <a:srgbClr val="FF0000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95800" y="44729"/>
            <a:ext cx="3096344" cy="864096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课程安排</a:t>
            </a:r>
            <a:endParaRPr lang="zh-CN" altLang="en-US" sz="4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87680" y="1340771"/>
            <a:ext cx="9864685" cy="201622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【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数据统计分析及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语言编程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，理论与上机结合。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1690" y="3356983"/>
            <a:ext cx="9720675" cy="3312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32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3200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  <a:endParaRPr lang="zh-CN" altLang="en-US" sz="32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8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8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  <a:endParaRPr lang="en-US" altLang="zh-CN" sz="2800" b="1" kern="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上机</a:t>
            </a:r>
            <a:r>
              <a:rPr lang="en-US" altLang="zh-CN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：两次作业，一次</a:t>
            </a:r>
            <a:r>
              <a:rPr lang="en-US" altLang="zh-CN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endParaRPr lang="zh-CN" altLang="en-US" sz="3200" b="1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期末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：闭卷</a:t>
            </a:r>
            <a:endParaRPr lang="zh-CN" altLang="en-US" sz="32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直接连接符 29"/>
          <p:cNvSpPr/>
          <p:nvPr/>
        </p:nvSpPr>
        <p:spPr>
          <a:xfrm flipV="1">
            <a:off x="72708" y="111531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1919605" y="621030"/>
            <a:ext cx="144081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635" y="210185"/>
            <a:ext cx="10008695" cy="67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教学用书</a:t>
            </a:r>
            <a:endParaRPr lang="en-US" altLang="zh-CN" sz="4800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7380" y="1340484"/>
            <a:ext cx="15524480" cy="511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  <a:endParaRPr lang="zh-CN" altLang="en-US" sz="3600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王斌会编著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数据统计分析及</a:t>
            </a: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600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语言编程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》（第二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版）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2017.6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北京大学出版社，暨南大学出版社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3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进阶教材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王斌会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编著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多元统计分析及</a:t>
            </a:r>
            <a:r>
              <a:rPr lang="en-US" alt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语言建模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》（第五版）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2019.1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高等教育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出版社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直接连接符 29"/>
          <p:cNvSpPr/>
          <p:nvPr/>
        </p:nvSpPr>
        <p:spPr>
          <a:xfrm flipV="1">
            <a:off x="72708" y="111531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1919605" y="621030"/>
            <a:ext cx="144081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635" y="210185"/>
            <a:ext cx="10008695" cy="67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学习网站  </a:t>
            </a:r>
            <a:r>
              <a:rPr lang="en-US" altLang="zh-CN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Rstat.</a:t>
            </a:r>
            <a:r>
              <a:rPr lang="en-US" altLang="zh-CN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leanote.com</a:t>
            </a:r>
            <a:endParaRPr lang="en-US" altLang="zh-CN" sz="4800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直接连接符 29"/>
          <p:cNvSpPr/>
          <p:nvPr/>
        </p:nvSpPr>
        <p:spPr>
          <a:xfrm flipV="1">
            <a:off x="72708" y="104356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6650"/>
            <a:ext cx="5565775" cy="5688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1136650"/>
            <a:ext cx="5067300" cy="5688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1919605" y="621030"/>
            <a:ext cx="144081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880" y="966470"/>
            <a:ext cx="1262380" cy="50819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课程的思维导图</a:t>
            </a:r>
            <a:endParaRPr lang="zh-CN" altLang="en-US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36830"/>
            <a:ext cx="10691495" cy="6793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36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黑体</vt:lpstr>
      <vt:lpstr>浪漫雅圆</vt:lpstr>
      <vt:lpstr>华文新魏</vt:lpstr>
      <vt:lpstr>Adidas Unity</vt:lpstr>
      <vt:lpstr>Times New Roman</vt:lpstr>
      <vt:lpstr>Arial Rounded MT Bold</vt:lpstr>
      <vt:lpstr>Gungsuh</vt:lpstr>
      <vt:lpstr>Calibri</vt:lpstr>
      <vt:lpstr>Times New Roman</vt:lpstr>
      <vt:lpstr>隶书</vt:lpstr>
      <vt:lpstr>Arial Unicode MS</vt:lpstr>
      <vt:lpstr>等线</vt:lpstr>
      <vt:lpstr>LaTeX</vt:lpstr>
      <vt:lpstr>Malgun Gothic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课程安排</vt:lpstr>
      <vt:lpstr>学习资料  Rstat.leanote.com</vt:lpstr>
      <vt:lpstr>教学用书</vt:lpstr>
      <vt:lpstr>学习资料  Rstat.leanote.com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wps文武</cp:lastModifiedBy>
  <cp:revision>146</cp:revision>
  <dcterms:created xsi:type="dcterms:W3CDTF">2015-05-24T15:13:00Z</dcterms:created>
  <dcterms:modified xsi:type="dcterms:W3CDTF">2018-12-18T07:27:55Z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