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388" r:id="rId8"/>
    <p:sldId id="331" r:id="rId9"/>
    <p:sldId id="428" r:id="rId10"/>
    <p:sldId id="419" r:id="rId11"/>
    <p:sldId id="420" r:id="rId12"/>
    <p:sldId id="421" r:id="rId13"/>
    <p:sldId id="422" r:id="rId14"/>
    <p:sldId id="423" r:id="rId15"/>
    <p:sldId id="429" r:id="rId16"/>
    <p:sldId id="431" r:id="rId17"/>
    <p:sldId id="432" r:id="rId18"/>
    <p:sldId id="430" r:id="rId19"/>
    <p:sldId id="433" r:id="rId20"/>
    <p:sldId id="424" r:id="rId21"/>
    <p:sldId id="426" r:id="rId22"/>
    <p:sldId id="435" r:id="rId23"/>
    <p:sldId id="427" r:id="rId24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388"/>
            <p14:sldId id="331"/>
            <p14:sldId id="428"/>
            <p14:sldId id="419"/>
            <p14:sldId id="420"/>
            <p14:sldId id="421"/>
            <p14:sldId id="422"/>
            <p14:sldId id="423"/>
            <p14:sldId id="429"/>
            <p14:sldId id="431"/>
            <p14:sldId id="432"/>
            <p14:sldId id="430"/>
            <p14:sldId id="433"/>
            <p14:sldId id="424"/>
            <p14:sldId id="426"/>
            <p14:sldId id="435"/>
            <p14:sldId id="427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EC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78" d="100"/>
          <a:sy n="78" d="100"/>
        </p:scale>
        <p:origin x="43" y="514"/>
      </p:cViewPr>
      <p:guideLst>
        <p:guide orient="horz" pos="2195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9E5A6-56F5-40C0-9A8D-040E62CF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9387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98813"/>
            <a:ext cx="7821613" cy="261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855A-C7E3-4517-8A77-2D1B39B259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 sz="3600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9"/>
          <p:cNvSpPr txBox="1"/>
          <p:nvPr/>
        </p:nvSpPr>
        <p:spPr>
          <a:xfrm>
            <a:off x="3694205" y="5818326"/>
            <a:ext cx="4931973" cy="630555"/>
          </a:xfrm>
        </p:spPr>
        <p:txBody>
          <a:bodyPr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b="1" dirty="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7095" y="4430395"/>
            <a:ext cx="6043930" cy="82994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 数据收集过程</a:t>
            </a:r>
            <a:endParaRPr lang="zh-CN" altLang="en-US" sz="4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矩形 7"/>
          <p:cNvSpPr/>
          <p:nvPr/>
        </p:nvSpPr>
        <p:spPr>
          <a:xfrm>
            <a:off x="1639570" y="2781300"/>
            <a:ext cx="918908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数据统计分析及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编程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（第二版）</a:t>
            </a:r>
            <a:endParaRPr lang="zh-CN" altLang="en-US" sz="3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数据收集过程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2.3 数据管理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6167755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2.3.2 输入数据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3845" y="1734820"/>
            <a:ext cx="2522855" cy="203009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二、从外部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文件输入数据 read.table(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80" y="1734820"/>
            <a:ext cx="9553575" cy="50171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数据收集过程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2.3 数据管理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6167755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2.3.2 输入数据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3845" y="1734820"/>
            <a:ext cx="2522855" cy="203009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二、从外部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文件输入数据 read.table(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70" y="1828800"/>
            <a:ext cx="9587230" cy="46723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数据收集过程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2.3 数据管理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6167755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2.3.2 输入数据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3845" y="1734820"/>
            <a:ext cx="2522855" cy="203009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二、从外部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文件输入数据 read.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csv</a:t>
            </a: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10" y="1734820"/>
            <a:ext cx="9635490" cy="47212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数据收集过程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2.3 数据管理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6167755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2.3.2 输入数据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035" y="1831340"/>
            <a:ext cx="1930400" cy="39693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其他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R语言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读取 read.csv(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95" y="1694180"/>
            <a:ext cx="10156190" cy="5003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数据收集过程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2.3 数据管理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6167755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2.3.2 输入数据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8440" y="1831975"/>
            <a:ext cx="1461135" cy="33229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其他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R语言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读取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15" y="1831975"/>
            <a:ext cx="10591165" cy="46050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318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数据收集过程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2.3 数据管理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079500"/>
            <a:ext cx="6167755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2.3.3 数据形式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0225" y="1409700"/>
            <a:ext cx="848995" cy="526224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一、R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语言数据类型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1741170"/>
            <a:ext cx="10629900" cy="50018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数据收集过程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2.3 数据管理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6167755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2.3.3 数据形式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870" y="1734820"/>
            <a:ext cx="342582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二、R语言数据对象：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44950" y="1946910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1. </a:t>
            </a:r>
            <a:r>
              <a:rPr lang="zh-CN" altLang="en-US" sz="2400" b="1"/>
              <a:t>向量 c( )</a:t>
            </a:r>
            <a:endParaRPr lang="zh-CN" altLang="en-US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" y="2694940"/>
            <a:ext cx="11811000" cy="33439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数据收集过程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2.3 数据管理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079500"/>
            <a:ext cx="6167755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2.3.3 数据形式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870" y="1447800"/>
            <a:ext cx="342455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二、R语言数据对象：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2105" y="1663065"/>
            <a:ext cx="4386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2. </a:t>
            </a:r>
            <a:r>
              <a:rPr lang="zh-CN" altLang="en-US" sz="2400" b="1">
                <a:ea typeface="宋体" panose="02010600030101010101" pitchFamily="2" charset="-122"/>
              </a:rPr>
              <a:t>数据框</a:t>
            </a:r>
            <a:r>
              <a:rPr lang="zh-CN" altLang="en-US" sz="2400" b="1"/>
              <a:t> </a:t>
            </a:r>
            <a:r>
              <a:rPr lang="en-US" altLang="zh-CN" sz="2400" b="1"/>
              <a:t>datat.frame</a:t>
            </a:r>
            <a:r>
              <a:rPr lang="zh-CN" altLang="en-US" sz="2400" b="1"/>
              <a:t>( )</a:t>
            </a:r>
            <a:endParaRPr lang="zh-CN" altLang="en-US" sz="24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2256790"/>
            <a:ext cx="4145280" cy="43884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120" y="2261235"/>
            <a:ext cx="7331075" cy="43789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95032" y="1916895"/>
            <a:ext cx="5710555" cy="30460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</a:t>
            </a:r>
            <a:r>
              <a:rPr lang="en-US" altLang="zh-CN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2</a:t>
            </a: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  数据收集过程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4800" b="1" cap="none" spc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楷体" panose="02010600040101010101" charset="-122"/>
                <a:ea typeface="华文楷体" panose="02010600040101010101" charset="-122"/>
              </a:rPr>
              <a:t>就讲到这里</a:t>
            </a:r>
            <a:endParaRPr lang="en-US" altLang="zh-CN" sz="4800" b="1" cap="none" spc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4800" b="1" cap="none" spc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endParaRPr lang="zh-CN" altLang="en-US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3</a:t>
            </a:r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  数据处理步骤</a:t>
            </a:r>
            <a:endParaRPr lang="zh-CN" altLang="en-US" sz="4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37795" y="14859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数据统计分析及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96585" y="210185"/>
            <a:ext cx="5450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数据收集过程</a:t>
            </a:r>
            <a:endParaRPr lang="zh-CN" altLang="en-US" sz="28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5" y="1518920"/>
            <a:ext cx="6170295" cy="477266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数据收集过程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2.1 统计数据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2.1.1 基本概念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8780" y="2191385"/>
            <a:ext cx="331152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一、定性数据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" y="3385820"/>
            <a:ext cx="11863070" cy="23958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数据收集过程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2.1 统计数据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2.1.1 基本概念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3425" y="1734820"/>
            <a:ext cx="331152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二、定量数据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2630805"/>
            <a:ext cx="11614785" cy="1386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" y="4438650"/>
            <a:ext cx="11687175" cy="19208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数据收集过程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2.1 统计数据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2.1.2 分析思路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" y="1989455"/>
            <a:ext cx="11872595" cy="38493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数据收集过程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2.2 收集数据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079500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2.2.1 数据格式：结构化数据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65" y="1630045"/>
            <a:ext cx="9399905" cy="3521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5189855"/>
            <a:ext cx="10765155" cy="16529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数据收集过程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2.2 收集数据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079500"/>
            <a:ext cx="6167755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2.2.2 数据收集：表格或数据库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" y="1663065"/>
            <a:ext cx="11239500" cy="22205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085" y="3902710"/>
            <a:ext cx="7710805" cy="2914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数据收集过程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2.3 数据管理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6167755" cy="353822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2.3.1 保存数据：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电子表格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Excel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WPS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...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1" name="图片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3277870" y="1045845"/>
            <a:ext cx="6646545" cy="57765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数据收集过程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2.3 数据管理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6167755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2.3.2 输入数据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870" y="1824355"/>
            <a:ext cx="634619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一、在R语言中输入数据 c(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2797175"/>
            <a:ext cx="11329670" cy="16427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WPS 演示</Application>
  <PresentationFormat>宽屏</PresentationFormat>
  <Paragraphs>150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华文新魏</vt:lpstr>
      <vt:lpstr>华文楷体</vt:lpstr>
      <vt:lpstr>Arial Unicode MS</vt:lpstr>
      <vt:lpstr>等线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wbh</cp:lastModifiedBy>
  <cp:revision>154</cp:revision>
  <dcterms:created xsi:type="dcterms:W3CDTF">2015-05-24T15:13:00Z</dcterms:created>
  <dcterms:modified xsi:type="dcterms:W3CDTF">2019-02-11T03:32:15Z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