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427" r:id="rId6"/>
    <p:sldId id="429" r:id="rId8"/>
    <p:sldId id="430" r:id="rId9"/>
    <p:sldId id="462" r:id="rId10"/>
    <p:sldId id="461" r:id="rId11"/>
    <p:sldId id="464" r:id="rId12"/>
    <p:sldId id="432" r:id="rId13"/>
    <p:sldId id="463" r:id="rId14"/>
    <p:sldId id="435" r:id="rId15"/>
    <p:sldId id="465" r:id="rId16"/>
    <p:sldId id="467" r:id="rId17"/>
    <p:sldId id="466" r:id="rId18"/>
    <p:sldId id="436" r:id="rId19"/>
    <p:sldId id="438" r:id="rId20"/>
    <p:sldId id="468" r:id="rId21"/>
    <p:sldId id="469" r:id="rId22"/>
    <p:sldId id="440" r:id="rId23"/>
    <p:sldId id="470" r:id="rId24"/>
    <p:sldId id="442" r:id="rId25"/>
    <p:sldId id="471" r:id="rId26"/>
    <p:sldId id="473" r:id="rId27"/>
    <p:sldId id="460" r:id="rId28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427"/>
            <p14:sldId id="429"/>
            <p14:sldId id="430"/>
            <p14:sldId id="462"/>
            <p14:sldId id="461"/>
            <p14:sldId id="464"/>
            <p14:sldId id="432"/>
            <p14:sldId id="463"/>
            <p14:sldId id="435"/>
            <p14:sldId id="465"/>
            <p14:sldId id="467"/>
            <p14:sldId id="466"/>
            <p14:sldId id="436"/>
            <p14:sldId id="438"/>
            <p14:sldId id="468"/>
            <p14:sldId id="469"/>
            <p14:sldId id="440"/>
            <p14:sldId id="470"/>
            <p14:sldId id="442"/>
            <p14:sldId id="471"/>
            <p14:sldId id="473"/>
            <p14:sldId id="460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43" y="514"/>
      </p:cViewPr>
      <p:guideLst>
        <p:guide orient="horz" pos="2159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582445" y="5895796"/>
            <a:ext cx="4931973" cy="630555"/>
          </a:xfrm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7960" y="4436110"/>
            <a:ext cx="7299325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随机变量及其分布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矩形 7"/>
          <p:cNvSpPr/>
          <p:nvPr/>
        </p:nvSpPr>
        <p:spPr>
          <a:xfrm>
            <a:off x="1639570" y="2709545"/>
            <a:ext cx="9189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05727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语言分布函数列表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随机变量及其分布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56280" y="2010410"/>
            <a:ext cx="6051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53EC"/>
                </a:solidFill>
              </a:rPr>
              <a:t>表5-2  与分布相关的函数及代号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2700020"/>
            <a:ext cx="10095865" cy="29057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10617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离散变量随机数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随机抽样与随机数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59605" y="957580"/>
            <a:ext cx="725424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一、二项分布随机数 rbinom(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2477770"/>
            <a:ext cx="10698480" cy="2489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离散变量随机数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随机抽样与随机数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89780" y="1198880"/>
            <a:ext cx="605409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二、超几何分布随机数 rhyper(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730500"/>
            <a:ext cx="10482580" cy="13576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离散变量随机数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随机抽样与随机数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99940" y="1198880"/>
            <a:ext cx="579945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三、泊松分布随机数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rpois()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2787015"/>
            <a:ext cx="11240770" cy="1283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连续变量随机数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随机抽样与随机数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78680" y="1198880"/>
            <a:ext cx="578675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一、均匀分布随机数 runif(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97125"/>
            <a:ext cx="9874885" cy="37096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连续变量随机数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随机抽样与随机数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7085" y="1134745"/>
            <a:ext cx="67049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二、正态分布随机数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rnorm()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2699385"/>
            <a:ext cx="9991090" cy="25076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连续变量随机数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随机抽样与随机数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115" y="2336165"/>
            <a:ext cx="455041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三、指数分布随机数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rexp()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95" y="1218565"/>
            <a:ext cx="7315200" cy="53657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06553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样本与统计量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统计量及抽样分布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50995" y="983615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一、基本概念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721485"/>
            <a:ext cx="11202670" cy="1622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3343910"/>
            <a:ext cx="10563860" cy="3343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20904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样本与统计量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统计量及抽样分布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83685" y="1059815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二、常用统计量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2176780"/>
            <a:ext cx="11459210" cy="1617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4173855"/>
            <a:ext cx="11504295" cy="13728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06553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常用的抽样分布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统计量及抽样分布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98670" y="95758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一、几个常用的随机分布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005965"/>
            <a:ext cx="10790555" cy="45777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37795" y="14859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27"/>
          <p:cNvSpPr/>
          <p:nvPr/>
        </p:nvSpPr>
        <p:spPr>
          <a:xfrm>
            <a:off x="5707380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0" y="1985645"/>
            <a:ext cx="5179695" cy="278257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常用的抽样分布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统计量及抽样分布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69790" y="109601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二、抽样分布的基本性质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165985"/>
            <a:ext cx="10163175" cy="3921125"/>
          </a:xfrm>
          <a:prstGeom prst="rect">
            <a:avLst/>
          </a:prstGeom>
        </p:spPr>
      </p:pic>
      <p:pic>
        <p:nvPicPr>
          <p:cNvPr id="118" name="图片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6430" y="1832610"/>
            <a:ext cx="6434455" cy="493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常用的抽样分布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统计量及抽样分布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69790" y="109601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二、抽样分布的基本性质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2158365"/>
            <a:ext cx="9609455" cy="3717925"/>
          </a:xfrm>
          <a:prstGeom prst="rect">
            <a:avLst/>
          </a:prstGeom>
        </p:spPr>
      </p:pic>
      <p:pic>
        <p:nvPicPr>
          <p:cNvPr id="124" name="图片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2435" y="1833245"/>
            <a:ext cx="6312535" cy="475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84797" y="1916895"/>
            <a:ext cx="6931025" cy="3046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5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随机变量及其分布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就讲到这里</a:t>
            </a:r>
            <a:endParaRPr lang="en-US" altLang="zh-CN" sz="4800" b="1" cap="none" spc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endParaRPr lang="zh-CN" altLang="en-US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6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常用统计推断方法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18491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离散型随机变量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随机变量及其分布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8295" y="199263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一、二项分布dbinom(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3108960"/>
            <a:ext cx="4280535" cy="1885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15" y="1344930"/>
            <a:ext cx="6160135" cy="49409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1112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离散型随机变量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随机变量及其分布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115" y="180467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二、超几何分布 dhyper(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3011170"/>
            <a:ext cx="5720715" cy="1643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0" y="1388110"/>
            <a:ext cx="6021070" cy="48901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11379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离散型随机变量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随机变量及其分布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905" y="177419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三、泊松分布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pois（）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889250"/>
            <a:ext cx="4130040" cy="20389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90" y="1266825"/>
            <a:ext cx="6286500" cy="5283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17030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连续型随机变量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随机变量及其分布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905" y="188976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一、均匀分布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dunif()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3308350"/>
            <a:ext cx="4991100" cy="1159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10" y="1659255"/>
            <a:ext cx="6706870" cy="47174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连续型随机变量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随机变量及其分布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905" y="221742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二、正态分布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dnorm()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3342005"/>
            <a:ext cx="4373880" cy="23698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85" y="1352550"/>
            <a:ext cx="6073775" cy="52019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352550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连续型随机变量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随机变量及其分布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3535" y="2109470"/>
            <a:ext cx="42037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三、指数分布 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dexp()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149600"/>
            <a:ext cx="3161665" cy="2305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25" y="1275080"/>
            <a:ext cx="6337300" cy="54844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035" y="1057275"/>
            <a:ext cx="62103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语言分布函数列表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随机变量及其分布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随机变量及其分布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1310" y="1092835"/>
            <a:ext cx="445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53EC"/>
                </a:solidFill>
              </a:rPr>
              <a:t>表5-1 常见分布函数表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" y="1798320"/>
            <a:ext cx="8828405" cy="4758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15" y="2298700"/>
            <a:ext cx="9364980" cy="45383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宽屏</PresentationFormat>
  <Paragraphs>168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华文新魏</vt:lpstr>
      <vt:lpstr>Arial Unicode MS</vt:lpstr>
      <vt:lpstr>等线</vt:lpstr>
      <vt:lpstr>华文楷体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155</cp:revision>
  <dcterms:created xsi:type="dcterms:W3CDTF">2015-05-24T15:13:00Z</dcterms:created>
  <dcterms:modified xsi:type="dcterms:W3CDTF">2019-02-11T03:43:14Z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