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446" r:id="rId6"/>
    <p:sldId id="447" r:id="rId8"/>
    <p:sldId id="448" r:id="rId9"/>
    <p:sldId id="461" r:id="rId10"/>
    <p:sldId id="450" r:id="rId11"/>
    <p:sldId id="462" r:id="rId12"/>
    <p:sldId id="463" r:id="rId13"/>
    <p:sldId id="451" r:id="rId14"/>
    <p:sldId id="464" r:id="rId15"/>
    <p:sldId id="452" r:id="rId16"/>
    <p:sldId id="476" r:id="rId17"/>
    <p:sldId id="453" r:id="rId18"/>
    <p:sldId id="478" r:id="rId19"/>
    <p:sldId id="477" r:id="rId20"/>
    <p:sldId id="454" r:id="rId21"/>
    <p:sldId id="480" r:id="rId22"/>
    <p:sldId id="481" r:id="rId23"/>
    <p:sldId id="479" r:id="rId24"/>
    <p:sldId id="455" r:id="rId25"/>
    <p:sldId id="482" r:id="rId26"/>
    <p:sldId id="483" r:id="rId27"/>
    <p:sldId id="484" r:id="rId28"/>
    <p:sldId id="485" r:id="rId29"/>
    <p:sldId id="486" r:id="rId30"/>
    <p:sldId id="460" r:id="rId31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446"/>
            <p14:sldId id="447"/>
            <p14:sldId id="448"/>
            <p14:sldId id="461"/>
            <p14:sldId id="450"/>
            <p14:sldId id="462"/>
            <p14:sldId id="463"/>
            <p14:sldId id="451"/>
            <p14:sldId id="464"/>
            <p14:sldId id="452"/>
            <p14:sldId id="476"/>
            <p14:sldId id="453"/>
            <p14:sldId id="478"/>
            <p14:sldId id="477"/>
            <p14:sldId id="454"/>
            <p14:sldId id="480"/>
            <p14:sldId id="481"/>
            <p14:sldId id="479"/>
            <p14:sldId id="455"/>
            <p14:sldId id="482"/>
            <p14:sldId id="483"/>
            <p14:sldId id="484"/>
            <p14:sldId id="485"/>
            <p14:sldId id="486"/>
            <p14:sldId id="460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43" y="514"/>
      </p:cViewPr>
      <p:guideLst>
        <p:guide orient="horz" pos="2195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24355" y="5937706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2860" y="4559935"/>
            <a:ext cx="7299325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6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常用统计推断方法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496060" y="2709545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2.1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假设检验的概念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7615" y="1984375"/>
            <a:ext cx="466598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一、假设检验的基本思想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3209290"/>
            <a:ext cx="11030585" cy="22345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2.1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假设检验的概念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1555" y="1838960"/>
            <a:ext cx="434721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二、假设检验的基本步骤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805430"/>
            <a:ext cx="9309100" cy="35629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2.2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单样本均值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检验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2099945"/>
            <a:ext cx="10671175" cy="35750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2.2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单样本均值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检验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785" y="997585"/>
            <a:ext cx="618807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一、正态性检验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qqnorm()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65" y="1734820"/>
            <a:ext cx="5835650" cy="1598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3385820"/>
            <a:ext cx="7952740" cy="3399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10" y="1712595"/>
            <a:ext cx="4359275" cy="16211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2.2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单样本均值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检验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2960" y="957580"/>
            <a:ext cx="434721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检验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t.test()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5" y="1978660"/>
            <a:ext cx="8657590" cy="42868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两样本均值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检验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0100" y="997585"/>
            <a:ext cx="586295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一、正态性检验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1995170"/>
            <a:ext cx="10886440" cy="4434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两样本均值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检验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3120" y="997585"/>
            <a:ext cx="619569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二、方差齐次性检验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altLang="zh-CN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.test()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76755"/>
            <a:ext cx="10496550" cy="42011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两样本均值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检验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3280" y="997585"/>
            <a:ext cx="67938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均值的检验（方差不齐时）t.test( )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0" y="2056130"/>
            <a:ext cx="10533380" cy="4131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2.3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两样本均值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t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检验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6765" y="967105"/>
            <a:ext cx="67938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均值的检验（方差齐性时）t.test( )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025015"/>
            <a:ext cx="10621645" cy="42583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2.4 </a:t>
            </a:r>
            <a:r>
              <a:rPr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多样本均值方差分析</a:t>
            </a:r>
            <a:endParaRPr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7810" y="997585"/>
            <a:ext cx="618807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</a:t>
            </a: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方差分析简介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1734820"/>
            <a:ext cx="11022330" cy="17741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27"/>
          <p:cNvSpPr/>
          <p:nvPr/>
        </p:nvSpPr>
        <p:spPr>
          <a:xfrm>
            <a:off x="5707380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1939925"/>
            <a:ext cx="5668010" cy="299021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8902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2.4 </a:t>
            </a:r>
            <a:r>
              <a:rPr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多样本均值方差分析</a:t>
            </a:r>
            <a:endParaRPr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8130" y="948055"/>
            <a:ext cx="618807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二、单因素方差分析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20" y="1725930"/>
            <a:ext cx="8793480" cy="48475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8902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2.4 </a:t>
            </a:r>
            <a:r>
              <a:rPr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多样本均值方差分析</a:t>
            </a:r>
            <a:endParaRPr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8130" y="948055"/>
            <a:ext cx="618807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二、单因素方差分析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819275"/>
            <a:ext cx="10307320" cy="4615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8902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2.4 </a:t>
            </a:r>
            <a:r>
              <a:rPr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多样本均值方差分析</a:t>
            </a:r>
            <a:endParaRPr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8130" y="948055"/>
            <a:ext cx="618807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二、单因素方差分析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74520"/>
            <a:ext cx="10250805" cy="4556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8902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2.4 </a:t>
            </a:r>
            <a:r>
              <a:rPr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多样本均值方差分析</a:t>
            </a:r>
            <a:endParaRPr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8130" y="948055"/>
            <a:ext cx="618807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二、单因素方差分析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1778635"/>
            <a:ext cx="9129395" cy="2243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65" y="4109720"/>
            <a:ext cx="9117965" cy="23196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正态总体的假设检验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8902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2.4 </a:t>
            </a:r>
            <a:r>
              <a:rPr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多样本均值方差分析</a:t>
            </a:r>
            <a:endParaRPr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8130" y="948055"/>
            <a:ext cx="618807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二、单因素方差分析</a:t>
            </a:r>
            <a:endParaRPr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" y="2679700"/>
            <a:ext cx="10214610" cy="22586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4420" y="5094605"/>
            <a:ext cx="99720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53EC"/>
                </a:solidFill>
              </a:rPr>
              <a:t>从结果(p=0.178</a:t>
            </a:r>
            <a:r>
              <a:rPr lang="en-US" altLang="zh-CN" sz="2800" b="1">
                <a:solidFill>
                  <a:srgbClr val="0053EC"/>
                </a:solidFill>
              </a:rPr>
              <a:t>1</a:t>
            </a:r>
            <a:r>
              <a:rPr lang="zh-CN" altLang="en-US" sz="2800" b="1">
                <a:solidFill>
                  <a:srgbClr val="0053EC"/>
                </a:solidFill>
              </a:rPr>
              <a:t> &gt; 0.05)可知，不同来源地学生的体重的均值无显著的不同。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84797" y="1916895"/>
            <a:ext cx="6931025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6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常用统计推断方法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7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基本统计分析模型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正态总体的参数估计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991995"/>
            <a:ext cx="11303000" cy="3572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正态总体的参数估计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参数估计的方法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9310" y="997585"/>
            <a:ext cx="331152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一、点估计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2513330"/>
            <a:ext cx="10081260" cy="2139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正态总体的参数估计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参数估计的方法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9605" y="997585"/>
            <a:ext cx="490791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二、区间估计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1970405"/>
            <a:ext cx="11331575" cy="831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2978150"/>
            <a:ext cx="8860790" cy="31959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正态总体的参数估计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参数估计的方法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59605" y="997585"/>
            <a:ext cx="490791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二、区间估计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2146935"/>
            <a:ext cx="10957560" cy="38214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正态总体的参数估计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参数估计的方法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0360" y="1955165"/>
            <a:ext cx="323215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二、区间估计</a:t>
            </a:r>
            <a:endParaRPr lang="en-US" altLang="zh-CN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65" y="1066800"/>
            <a:ext cx="7714615" cy="5551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" y="2772410"/>
            <a:ext cx="4311015" cy="360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正态总体的参数估计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79500"/>
            <a:ext cx="698690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.2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均值的区间估计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703705"/>
            <a:ext cx="7873365" cy="1861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35" y="3565525"/>
            <a:ext cx="9512300" cy="3199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30" y="2117090"/>
            <a:ext cx="5514340" cy="47205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常用统计推断方法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4459605" y="160655"/>
            <a:ext cx="6804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正态总体的参数估计</a:t>
            </a:r>
            <a:endParaRPr 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07790" y="403225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440" y="1079500"/>
            <a:ext cx="698690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.1</a:t>
            </a:r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.2 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</a:rPr>
              <a:t>均值的区间估计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60" y="1663065"/>
            <a:ext cx="8261985" cy="51473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演示</Application>
  <PresentationFormat>宽屏</PresentationFormat>
  <Paragraphs>184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华文新魏</vt:lpstr>
      <vt:lpstr>Arial Unicode MS</vt:lpstr>
      <vt:lpstr>等线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156</cp:revision>
  <dcterms:created xsi:type="dcterms:W3CDTF">2015-05-24T15:13:00Z</dcterms:created>
  <dcterms:modified xsi:type="dcterms:W3CDTF">2019-02-11T03:44:48Z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