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388" r:id="rId8"/>
    <p:sldId id="407" r:id="rId9"/>
    <p:sldId id="411" r:id="rId10"/>
    <p:sldId id="425" r:id="rId11"/>
    <p:sldId id="426" r:id="rId12"/>
    <p:sldId id="427" r:id="rId13"/>
    <p:sldId id="410" r:id="rId14"/>
    <p:sldId id="428" r:id="rId15"/>
    <p:sldId id="430" r:id="rId16"/>
    <p:sldId id="429" r:id="rId17"/>
    <p:sldId id="412" r:id="rId18"/>
    <p:sldId id="413" r:id="rId19"/>
    <p:sldId id="431" r:id="rId20"/>
    <p:sldId id="414" r:id="rId21"/>
    <p:sldId id="432" r:id="rId22"/>
    <p:sldId id="415" r:id="rId23"/>
    <p:sldId id="435" r:id="rId24"/>
    <p:sldId id="416" r:id="rId25"/>
    <p:sldId id="437" r:id="rId26"/>
    <p:sldId id="424" r:id="rId27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388"/>
            <p14:sldId id="407"/>
            <p14:sldId id="411"/>
            <p14:sldId id="425"/>
            <p14:sldId id="426"/>
            <p14:sldId id="427"/>
            <p14:sldId id="410"/>
            <p14:sldId id="428"/>
            <p14:sldId id="430"/>
            <p14:sldId id="429"/>
            <p14:sldId id="412"/>
            <p14:sldId id="413"/>
            <p14:sldId id="431"/>
            <p14:sldId id="414"/>
            <p14:sldId id="432"/>
            <p14:sldId id="415"/>
            <p14:sldId id="435"/>
            <p14:sldId id="416"/>
            <p14:sldId id="437"/>
            <p14:sldId id="424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howGuides="1">
      <p:cViewPr varScale="1">
        <p:scale>
          <a:sx n="90" d="100"/>
          <a:sy n="90" d="100"/>
        </p:scale>
        <p:origin x="-480" y="-108"/>
      </p:cViewPr>
      <p:guideLst>
        <p:guide orient="horz" pos="2195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E5A6-56F5-40C0-9A8D-040E62CF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9387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21613" cy="261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855A-C7E3-4517-8A77-2D1B39B259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sz="36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620545" y="5818326"/>
            <a:ext cx="4931973" cy="630555"/>
          </a:xfrm>
        </p:spPr>
        <p:txBody>
          <a:bodyPr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b="1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3759" y="4428490"/>
            <a:ext cx="7715304" cy="8299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8</a:t>
            </a: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 </a:t>
            </a:r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语言的高级应用</a:t>
            </a:r>
            <a:endParaRPr lang="zh-CN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矩形 7"/>
          <p:cNvSpPr/>
          <p:nvPr/>
        </p:nvSpPr>
        <p:spPr>
          <a:xfrm>
            <a:off x="1567815" y="2637790"/>
            <a:ext cx="918908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（第二版）</a:t>
            </a:r>
            <a:endParaRPr lang="zh-CN" altLang="en-US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60595" y="1021740"/>
            <a:ext cx="4668520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语言的数值计算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8.1.3 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程序的数学运算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语言的编程概述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30" y="1736090"/>
            <a:ext cx="9566910" cy="2084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3881120"/>
            <a:ext cx="5471795" cy="1177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00" y="3881120"/>
            <a:ext cx="5628640" cy="1177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715" y="5130800"/>
            <a:ext cx="6070600" cy="15671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60595" y="1021740"/>
            <a:ext cx="4668520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语言的数值计算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8.1.3 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程序的数学运算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语言的编程概述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1845945"/>
            <a:ext cx="5544820" cy="2439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140" y="4401820"/>
            <a:ext cx="9446260" cy="23749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8.1.4 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中字符与时间函数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语言的编程概述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1736090"/>
            <a:ext cx="10385425" cy="938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95" y="2874645"/>
            <a:ext cx="5384800" cy="3782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320" y="2874645"/>
            <a:ext cx="5160010" cy="37826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8.2.1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自定义函数技巧 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function( )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语言高级编程举例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" y="2359660"/>
            <a:ext cx="11391900" cy="34645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8.2.1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自定义函数技巧 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function( )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语言高级编程举例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969135"/>
            <a:ext cx="5734685" cy="3827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170" y="1969135"/>
            <a:ext cx="5616575" cy="38284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8.2.2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自定义统计函数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语言高级编程举例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4591685" y="1002665"/>
            <a:ext cx="5787079" cy="738664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、计算基本统计量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10" y="1964690"/>
            <a:ext cx="10695305" cy="39173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8.2.2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自定义统计函数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语言高级编程举例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4595494" y="997585"/>
            <a:ext cx="6446531" cy="738664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二、绘制探索性统计图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2002790"/>
            <a:ext cx="10902950" cy="37598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8.2.3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自定义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检验函数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语言高级编程举例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4591685" y="976630"/>
            <a:ext cx="5787079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、自定义置信区间函数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90" y="1978660"/>
            <a:ext cx="8729980" cy="45326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8.2.3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自定义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检验函数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语言高级编程举例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4595494" y="1044575"/>
            <a:ext cx="6446531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二、自编单样本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检验程序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t.test1(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35" y="1953895"/>
            <a:ext cx="8043545" cy="45256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8.3.1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绘制特殊统计图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语言高级绘图功能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988185"/>
            <a:ext cx="6848475" cy="1224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95" y="1313180"/>
            <a:ext cx="6998970" cy="53587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37795" y="14859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27"/>
          <p:cNvSpPr/>
          <p:nvPr/>
        </p:nvSpPr>
        <p:spPr>
          <a:xfrm>
            <a:off x="5707380" y="19367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8725" y="2091055"/>
            <a:ext cx="5913755" cy="32924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8.3.1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绘制特殊统计图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语言高级绘图功能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2181860"/>
            <a:ext cx="6110605" cy="2802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1292860"/>
            <a:ext cx="6865620" cy="53797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84734" y="1916895"/>
            <a:ext cx="7931150" cy="30460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8</a:t>
            </a:r>
            <a:r>
              <a:rPr lang="zh-CN" altLang="en-US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</a:t>
            </a:r>
            <a:r>
              <a:rPr lang="en-US" altLang="zh-CN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R</a:t>
            </a:r>
            <a:r>
              <a:rPr lang="zh-CN" altLang="en-US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语言的高级应用</a:t>
            </a:r>
            <a:endParaRPr lang="en-US" altLang="zh-CN" sz="5400" b="1" cap="none" spc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就讲到这里</a:t>
            </a:r>
            <a:endParaRPr lang="en-US" altLang="zh-CN" sz="4800" b="1" cap="none" spc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endParaRPr lang="zh-CN" altLang="en-US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9</a:t>
            </a: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</a:t>
            </a:r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R</a:t>
            </a: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语言大数据分析入门</a:t>
            </a:r>
            <a:endParaRPr lang="zh-CN" altLang="en-US" sz="4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8.1.1 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语言编程基础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语言的编程概述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" y="2068830"/>
            <a:ext cx="11301730" cy="39452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8.1.2 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语言编程对象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语言的编程概述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1237615" y="1984375"/>
            <a:ext cx="3786815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、向量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1237615" y="3634740"/>
            <a:ext cx="4668520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二、矩阵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1237615" y="5266055"/>
            <a:ext cx="4668520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、数组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95" y="1876425"/>
            <a:ext cx="4701540" cy="1257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95" y="3375660"/>
            <a:ext cx="5580380" cy="1649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95" y="5266055"/>
            <a:ext cx="7512050" cy="10699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8.1.2 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语言编程对象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语言的编程概述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9"/>
          <p:cNvSpPr txBox="1"/>
          <p:nvPr/>
        </p:nvSpPr>
        <p:spPr>
          <a:xfrm>
            <a:off x="1028065" y="1820545"/>
            <a:ext cx="4668520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、因子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6739292" y="1820535"/>
            <a:ext cx="4739958" cy="738664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五、数据框 </a:t>
            </a:r>
            <a:r>
              <a:rPr lang="en-US" altLang="zh-CN" sz="2800" b="1" dirty="0" err="1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data.frame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661920"/>
            <a:ext cx="5455285" cy="3322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35" y="2661920"/>
            <a:ext cx="6296025" cy="33185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8.1.2 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语言编程对象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语言的编程概述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5"/>
          <p:cNvSpPr txBox="1"/>
          <p:nvPr/>
        </p:nvSpPr>
        <p:spPr>
          <a:xfrm>
            <a:off x="511212" y="2024370"/>
            <a:ext cx="4668520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六、列表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736090"/>
            <a:ext cx="8662670" cy="47364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8.1.2 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语言编程对象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语言的编程概述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7"/>
          <p:cNvSpPr txBox="1"/>
          <p:nvPr/>
        </p:nvSpPr>
        <p:spPr>
          <a:xfrm>
            <a:off x="4595532" y="957570"/>
            <a:ext cx="4668520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七、对象识别与转换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as.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1916430"/>
            <a:ext cx="11423015" cy="45586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9335" y="998855"/>
            <a:ext cx="378681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语言的运算算符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8.1.3 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程序的数学运算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语言的编程概述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36090"/>
            <a:ext cx="11263630" cy="48336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11775" y="957580"/>
            <a:ext cx="4668520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、常用的数学与字符函数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8.1.3 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程序的数学运算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语言的高级应用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4760783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语言的编程概述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91612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1736090"/>
            <a:ext cx="10173335" cy="50285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WPS 演示</Application>
  <PresentationFormat>自定义</PresentationFormat>
  <Paragraphs>154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华文新魏</vt:lpstr>
      <vt:lpstr>Arial Unicode MS</vt:lpstr>
      <vt:lpstr>等线</vt:lpstr>
      <vt:lpstr>华文楷体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161</cp:revision>
  <dcterms:created xsi:type="dcterms:W3CDTF">2015-05-24T15:13:00Z</dcterms:created>
  <dcterms:modified xsi:type="dcterms:W3CDTF">2019-02-11T03:48:35Z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