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388" r:id="rId8"/>
    <p:sldId id="407" r:id="rId9"/>
    <p:sldId id="421" r:id="rId10"/>
    <p:sldId id="419" r:id="rId11"/>
    <p:sldId id="420" r:id="rId12"/>
    <p:sldId id="422" r:id="rId13"/>
    <p:sldId id="408" r:id="rId14"/>
    <p:sldId id="412" r:id="rId15"/>
    <p:sldId id="410" r:id="rId16"/>
    <p:sldId id="413" r:id="rId17"/>
    <p:sldId id="423" r:id="rId18"/>
    <p:sldId id="418" r:id="rId19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407"/>
            <p14:sldId id="421"/>
            <p14:sldId id="419"/>
            <p14:sldId id="420"/>
            <p14:sldId id="422"/>
            <p14:sldId id="408"/>
            <p14:sldId id="412"/>
            <p14:sldId id="410"/>
            <p14:sldId id="413"/>
            <p14:sldId id="423"/>
            <p14:sldId id="418"/>
            <p14:sldId id="388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howGuides="1">
      <p:cViewPr varScale="1">
        <p:scale>
          <a:sx n="55" d="100"/>
          <a:sy n="55" d="100"/>
        </p:scale>
        <p:origin x="-324" y="-96"/>
      </p:cViewPr>
      <p:guideLst>
        <p:guide orient="horz" pos="2195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29435" y="5858331"/>
            <a:ext cx="4931973" cy="630555"/>
          </a:xfrm>
        </p:spPr>
        <p:txBody>
          <a:bodyPr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1634" y="4500245"/>
            <a:ext cx="8786874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9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语言大数据分析入门</a:t>
            </a:r>
            <a:endParaRPr lang="zh-CN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矩形 7"/>
          <p:cNvSpPr/>
          <p:nvPr/>
        </p:nvSpPr>
        <p:spPr>
          <a:xfrm>
            <a:off x="1567815" y="2709545"/>
            <a:ext cx="91890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（第二版）</a:t>
            </a: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.2.2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关系型数据库简介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语言中数据库的使用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2116455"/>
            <a:ext cx="11527155" cy="33432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.2.3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语言数据库包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语言中数据库的使用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4159250" y="1002665"/>
            <a:ext cx="8001657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、从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中读取数据</a:t>
            </a:r>
            <a:r>
              <a:rPr lang="en-US" altLang="zh-CN" sz="2800" b="1" dirty="0" err="1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odbcConnectExcel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1862455"/>
            <a:ext cx="11203940" cy="4648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.2.3 R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语言数据库包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语言中数据库的使用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4133214" y="997585"/>
            <a:ext cx="8232482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二、从数据库中读取数据 </a:t>
            </a:r>
            <a:r>
              <a:rPr lang="en-US" altLang="zh-CN" sz="2800" b="1" dirty="0" err="1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odbcConnect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29765"/>
            <a:ext cx="11682730" cy="1471295"/>
          </a:xfrm>
          <a:prstGeom prst="rect">
            <a:avLst/>
          </a:prstGeom>
        </p:spPr>
      </p:pic>
      <p:pic>
        <p:nvPicPr>
          <p:cNvPr id="505" name="图片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" y="2439670"/>
            <a:ext cx="5616575" cy="424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图片 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3305" y="2439670"/>
            <a:ext cx="5772150" cy="424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39294" y="1271100"/>
            <a:ext cx="8622030" cy="4523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9</a:t>
            </a:r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</a:t>
            </a:r>
            <a:r>
              <a:rPr lang="en-US" altLang="zh-CN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R</a:t>
            </a:r>
            <a:r>
              <a:rPr lang="zh-CN" altLang="en-US" sz="4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语言大数据分析入门</a:t>
            </a:r>
            <a:endParaRPr lang="en-US" altLang="zh-CN" sz="5400" b="1" cap="none" spc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就讲到这里</a:t>
            </a:r>
            <a:endParaRPr lang="en-US" altLang="zh-CN" sz="4800" b="1" cap="none" spc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欢迎大家学习</a:t>
            </a:r>
            <a:endParaRPr lang="zh-CN" altLang="en-US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《多元统计分析及</a:t>
            </a:r>
            <a:r>
              <a:rPr lang="en-US" altLang="zh-CN" sz="4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R</a:t>
            </a:r>
            <a:r>
              <a:rPr lang="zh-CN" altLang="en-US" sz="4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语言建模》</a:t>
            </a:r>
            <a:endParaRPr lang="zh-CN" altLang="en-US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algn="ctr"/>
            <a:endParaRPr lang="zh-CN" altLang="en-US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algn="ctr"/>
            <a:r>
              <a:rPr lang="zh-CN" altLang="en-US" sz="4800" b="1" cap="none" spc="0">
                <a:ln w="22225">
                  <a:solidFill>
                    <a:srgbClr val="0053EC"/>
                  </a:solidFill>
                  <a:prstDash val="solid"/>
                </a:ln>
                <a:solidFill>
                  <a:srgbClr val="002060"/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见学习博客：</a:t>
            </a:r>
            <a:r>
              <a:rPr lang="en-US" altLang="zh-CN" sz="4800" b="1" cap="none" spc="0">
                <a:ln w="22225">
                  <a:solidFill>
                    <a:srgbClr val="0053EC"/>
                  </a:solidFill>
                  <a:prstDash val="solid"/>
                </a:ln>
                <a:solidFill>
                  <a:srgbClr val="002060"/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Rstat.leanote.com</a:t>
            </a:r>
            <a:endParaRPr lang="en-US" altLang="zh-CN" sz="4800" b="1" cap="none" spc="0">
              <a:ln w="22225">
                <a:solidFill>
                  <a:srgbClr val="0053EC"/>
                </a:solidFill>
                <a:prstDash val="solid"/>
              </a:ln>
              <a:solidFill>
                <a:srgbClr val="002060"/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37795" y="14859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707380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062355"/>
            <a:ext cx="9986010" cy="57556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.1.1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随机模拟方法简介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统计模拟实验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4968875" y="978535"/>
            <a:ext cx="5572765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、随机模拟 </a:t>
            </a:r>
            <a:r>
              <a:rPr lang="en-US" altLang="zh-CN" sz="2800" b="1" dirty="0" err="1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cumsum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5" y="2280920"/>
            <a:ext cx="4037330" cy="2664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15" y="1852930"/>
            <a:ext cx="5927090" cy="47764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.1.1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随机模拟方法简介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统计模拟实验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4968875" y="978535"/>
            <a:ext cx="5572765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、随机模拟 </a:t>
            </a:r>
            <a:r>
              <a:rPr lang="en-US" altLang="zh-CN" sz="2800" b="1" dirty="0" err="1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cumsum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2773680"/>
            <a:ext cx="4127500" cy="1819910"/>
          </a:xfrm>
          <a:prstGeom prst="rect">
            <a:avLst/>
          </a:prstGeom>
        </p:spPr>
      </p:pic>
      <p:pic>
        <p:nvPicPr>
          <p:cNvPr id="458" name="Picture 44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7825" y="1736090"/>
            <a:ext cx="6172835" cy="481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.1.1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随机模拟方法简介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统计模拟实验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4902834" y="957580"/>
            <a:ext cx="6160779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二、模拟大数定律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Bernoulli(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2192020"/>
            <a:ext cx="7807960" cy="458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" y="1696085"/>
            <a:ext cx="11459210" cy="39395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.1.1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随机模拟方法简介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统计模拟实验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7"/>
          <p:cNvSpPr txBox="1"/>
          <p:nvPr/>
        </p:nvSpPr>
        <p:spPr>
          <a:xfrm>
            <a:off x="4878705" y="957580"/>
            <a:ext cx="4668520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、利用模拟方法求积分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2028190"/>
            <a:ext cx="6004560" cy="3788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85" y="2028190"/>
            <a:ext cx="5986145" cy="38576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.1.2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模拟函数的建立方法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统计模拟实验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/>
          <p:cNvSpPr txBox="1"/>
          <p:nvPr/>
        </p:nvSpPr>
        <p:spPr>
          <a:xfrm>
            <a:off x="5248275" y="997585"/>
            <a:ext cx="5572765" cy="738664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的重复函数 </a:t>
            </a:r>
            <a:r>
              <a:rPr lang="en-US" altLang="zh-CN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replicate( )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56205"/>
            <a:ext cx="11454130" cy="20739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.1.2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模拟函数的建立方法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统计模拟实验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2192020"/>
            <a:ext cx="6277610" cy="3101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0" y="1861185"/>
            <a:ext cx="6497955" cy="424180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5314314" y="1010920"/>
            <a:ext cx="6160779" cy="654988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二、模拟函数应用</a:t>
            </a:r>
            <a:endParaRPr lang="zh-CN" altLang="en-US" sz="28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" y="1151255"/>
            <a:ext cx="6520502" cy="5847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.2.1 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为何要使用数据库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语言大数据分析入门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524496" y="202229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语言中数据库的使用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10116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" y="2215515"/>
            <a:ext cx="11764645" cy="2426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演示</Application>
  <PresentationFormat>自定义</PresentationFormat>
  <Paragraphs>94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华文新魏</vt:lpstr>
      <vt:lpstr>华文楷体</vt:lpstr>
      <vt:lpstr>Arial Unicode MS</vt:lpstr>
      <vt:lpstr>等线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165</cp:revision>
  <dcterms:created xsi:type="dcterms:W3CDTF">2015-05-24T15:13:00Z</dcterms:created>
  <dcterms:modified xsi:type="dcterms:W3CDTF">2019-02-11T03:49:06Z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