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</p:sldIdLst>
  <p:sldSz cx="12192000" cy="6858000"/>
  <p:notesSz cx="9777730" cy="664718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8"/>
        <p:guide pos="3839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5535613" y="0"/>
            <a:ext cx="4240212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2468" y="498475"/>
            <a:ext cx="4430889" cy="2492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备注占位符 4"/>
          <p:cNvSpPr>
            <a:spLocks noGrp="1" noRot="1" noChangeAspect="1"/>
          </p:cNvSpPr>
          <p:nvPr>
            <p:ph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5613" y="6313488"/>
            <a:ext cx="4240212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89929-4665-40FD-B1E2-EE9356D16521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89929-4665-40FD-B1E2-EE9356D16521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3.jpe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936875" y="4220845"/>
            <a:ext cx="6315710" cy="90360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409632" y="561963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箱尾图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45440" y="1694180"/>
            <a:ext cx="11268710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Tukey提出的箱尾图由箱子和其上引出的两个尾组成，这种图用来表示在一定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时间内一个班成绩的变化、物体位置的变化、原材料的变化、产品标准的变化等。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344805" y="3738245"/>
            <a:ext cx="1126934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箱尾图可以比较清晰地表示数据的分布特征，它由4部分组成。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boxplot(X,...)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527812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boxplot(X) #按列做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垂直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211705"/>
            <a:ext cx="5949950" cy="4052570"/>
          </a:xfrm>
          <a:prstGeom prst="rect">
            <a:avLst/>
          </a:prstGeom>
        </p:spPr>
      </p:pic>
      <p:sp>
        <p:nvSpPr>
          <p:cNvPr id="8209" name="直接连接符 10"/>
          <p:cNvSpPr/>
          <p:nvPr/>
        </p:nvSpPr>
        <p:spPr>
          <a:xfrm>
            <a:off x="6094730" y="13125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6274435" y="1142365"/>
            <a:ext cx="566229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boxplot(X,horizontal=T)#水平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5" y="2338070"/>
            <a:ext cx="5904865" cy="3926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星相图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476885" y="1694180"/>
            <a:ext cx="11137265" cy="182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它将每个变量的各个观察单位的数值表示为一个图形，ｎ个观察单位就有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ｎ个图，每个图的每个角表示每个变量。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476250" y="3738245"/>
            <a:ext cx="11137900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星相图是雷达图的多元表示形式。 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stars(X, draw.segments = FALSE,key.loc = NULL,...)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323469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简单星相图</a:t>
            </a:r>
            <a:endParaRPr lang="zh-CN" alt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5" y="1142365"/>
            <a:ext cx="5382895" cy="5669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10515" y="1142365"/>
            <a:ext cx="461835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#带图例的星相图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stars(X,key.loc=c(1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,7))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142365"/>
            <a:ext cx="6847840" cy="5450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71450" y="1101090"/>
            <a:ext cx="4983480" cy="17373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#带图例度彩色星相图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key.loc=c(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),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draw.segments=T)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101090"/>
            <a:ext cx="6804025" cy="54025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49935" y="2078355"/>
            <a:ext cx="3253105" cy="15684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#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加载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aplpack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包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library(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aplpack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#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按每行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个做脸谱图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faces(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X,ncol.plot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=7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9935" y="1186180"/>
            <a:ext cx="10757535" cy="8299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脸谱图：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运用样本各变量值构造脸的各部位，通过分析脸部位大小或形状来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分析各样本数据特征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94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65600" y="2078355"/>
            <a:ext cx="7878445" cy="428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extBox 27"/>
          <p:cNvSpPr/>
          <p:nvPr/>
        </p:nvSpPr>
        <p:spPr>
          <a:xfrm>
            <a:off x="6022975" y="201295"/>
            <a:ext cx="4330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</a:t>
            </a:r>
            <a:r>
              <a:rPr 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脸谱图</a:t>
            </a: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ransition advTm="2160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9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56895" y="2087880"/>
            <a:ext cx="2948305" cy="11988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#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加载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mvstats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包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library(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mvstats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plot.andrews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 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895" y="1186180"/>
            <a:ext cx="11112500" cy="8299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调和曲线图：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使用高维空间中的一个样本对应于二维平面上的一条曲线的方法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分析数据特征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95074" name="Picture 2"/>
          <p:cNvPicPr>
            <a:picLocks noChangeAspect="1" noChangeArrowheads="1"/>
          </p:cNvPicPr>
          <p:nvPr/>
        </p:nvPicPr>
        <p:blipFill>
          <a:blip r:embed="rId1" cstate="print"/>
          <a:srcRect l="9150" t="21867" r="28244" b="19809"/>
          <a:stretch>
            <a:fillRect/>
          </a:stretch>
        </p:blipFill>
        <p:spPr bwMode="auto">
          <a:xfrm>
            <a:off x="3938905" y="2189480"/>
            <a:ext cx="7615555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extBox 27"/>
          <p:cNvSpPr/>
          <p:nvPr/>
        </p:nvSpPr>
        <p:spPr>
          <a:xfrm>
            <a:off x="6022975" y="201295"/>
            <a:ext cx="4330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调和曲线图</a:t>
            </a: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ransition advTm="2160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9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13142" y="2693640"/>
            <a:ext cx="576064" cy="163004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直观表示图</a:t>
            </a:r>
            <a:endParaRPr lang="zh-CN" altLang="en-US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5270" y="1824727"/>
            <a:ext cx="1800794" cy="3987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均值条图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左大括号 21"/>
          <p:cNvSpPr/>
          <p:nvPr/>
        </p:nvSpPr>
        <p:spPr bwMode="auto">
          <a:xfrm>
            <a:off x="3289207" y="2060089"/>
            <a:ext cx="576064" cy="3509228"/>
          </a:xfrm>
          <a:prstGeom prst="leftBrace">
            <a:avLst>
              <a:gd name="adj1" fmla="val 8326"/>
              <a:gd name="adj2" fmla="val 50000"/>
            </a:avLst>
          </a:prstGeom>
          <a:noFill/>
          <a:ln w="19050" algn="ctr">
            <a:solidFill>
              <a:srgbClr val="0000FF"/>
            </a:solidFill>
            <a:round/>
          </a:ln>
        </p:spPr>
        <p:txBody>
          <a:bodyPr lIns="90000" tIns="46800" rIns="90000" bIns="46800"/>
          <a:lstStyle/>
          <a:p>
            <a:endParaRPr lang="zh-CN" altLang="en-US" sz="2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45590" y="1824901"/>
            <a:ext cx="2664296" cy="3987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均值、中位数</a:t>
            </a: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7278" y="2616989"/>
            <a:ext cx="1800200" cy="3987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箱尾图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5271" y="5281285"/>
            <a:ext cx="2088231" cy="3987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调和曲线图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45590" y="2616989"/>
            <a:ext cx="1440160" cy="3987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分位数</a:t>
            </a: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45590" y="5209277"/>
            <a:ext cx="1800200" cy="3987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曲线特征</a:t>
            </a: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2843429" y="332656"/>
            <a:ext cx="6605270" cy="76962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35000"/>
              </a:spcBef>
              <a:defRPr/>
            </a:pPr>
            <a:r>
              <a:rPr lang="zh-CN" altLang="en-US" sz="4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多元数据直观表示</a:t>
            </a:r>
            <a:r>
              <a:rPr lang="en-US" altLang="zh-CN" sz="4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4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4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7278" y="3409077"/>
            <a:ext cx="1800200" cy="3987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星相图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45590" y="3409077"/>
            <a:ext cx="1728192" cy="3987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星相凸角</a:t>
            </a: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278" y="4273173"/>
            <a:ext cx="1800200" cy="3987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脸谱图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45590" y="4273173"/>
            <a:ext cx="1728192" cy="39878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FF00FF"/>
              </a:buClr>
              <a:buSzPct val="60000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脸谱特征</a:t>
            </a: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22" grpId="0" bldLvl="0" animBg="1"/>
      <p:bldP spid="8" grpId="0" bldLvl="0" animBg="1"/>
      <p:bldP spid="20" grpId="0" bldLvl="0" animBg="1"/>
      <p:bldP spid="25" grpId="0" bldLvl="0" animBg="1"/>
      <p:bldP spid="34" grpId="0" bldLvl="0" animBg="1"/>
      <p:bldP spid="4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310640"/>
            <a:ext cx="9882505" cy="462153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包括条图、箱尾图、星相图、脸谱图、调和曲线图等图形及R语言使用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要求学生了解多元数据的直观表示方法及多变量图形的一些特点，并掌握一些复杂的多元数据的图示技术。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图形有助于对所研究数据的直观了解，如果能把一些多元数据直接绘图显示，便可从图形一目了然看出多元变量之间的关系。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3-1】为了研究全国31个省、市、自治区2007年城镇居民生活消费的分布规律，根据调查资料做区域消费类型划分。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229985" y="12617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1352550"/>
            <a:ext cx="5916295" cy="502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指标：</a:t>
            </a:r>
            <a:endParaRPr lang="zh-C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食品：人均食品支出(元/人) 　　　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衣着：人均衣着商品支出(元/人)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设备：人均家庭设备用品及服务支出(元/人)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医疗：人均医疗保健支出(元/人)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交通：人均交通和通讯支出(元/人)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教育：人均娱乐教育文化服务支出(元/人)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居住：人均居住支出(元/人)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杂项：人均杂项商品和服务支出(元/人)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059180"/>
            <a:ext cx="5434965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数据来源：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《2008中国统计年鉴》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数据存储：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电子表格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mvstats4.xls</a:t>
            </a:r>
            <a:endParaRPr lang="en-US" altLang="zh-CN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之【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d3.1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311275"/>
            <a:ext cx="4852670" cy="5070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#在mvstats4.xls:d3.1中选取A1:I32，拷贝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55" y="1980565"/>
            <a:ext cx="4333875" cy="4457700"/>
          </a:xfrm>
          <a:prstGeom prst="rect">
            <a:avLst/>
          </a:prstGeom>
        </p:spPr>
      </p:pic>
      <p:sp>
        <p:nvSpPr>
          <p:cNvPr id="12" name="矩形 6"/>
          <p:cNvSpPr/>
          <p:nvPr/>
        </p:nvSpPr>
        <p:spPr>
          <a:xfrm>
            <a:off x="147955" y="2786380"/>
            <a:ext cx="615823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X=read.table('clipboard',header=T)；X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2377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对上述数据直接做条图意义不大，通常需要对其统计量（如均值、中位数等）做直观分析。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）样品（行）均值条图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#按行做均值条形图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119755"/>
            <a:ext cx="4811395" cy="3420110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修改横坐标位置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,las=3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3187700"/>
            <a:ext cx="4676140" cy="34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#按列做均值图条形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#按列做彩色均值图条形图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3187700"/>
            <a:ext cx="4868545" cy="3630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3259455"/>
            <a:ext cx="4616450" cy="3442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）变量（列）中位数条图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#按列做中位数条形图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barplot(apply(X,2,median),col=1:8)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#按列做均值饼图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pie(apply(X,2,mean))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3187700"/>
            <a:ext cx="4721225" cy="344170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6513830" y="104902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饼图：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）变量（列）圆图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411220"/>
            <a:ext cx="3966845" cy="29533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9" grpId="0"/>
    </p:bldLst>
  </p:timing>
</p:sld>
</file>

<file path=ppt/tags/tag1.xml><?xml version="1.0" encoding="utf-8"?>
<p:tagLst xmlns:p="http://schemas.openxmlformats.org/presentationml/2006/main">
  <p:tag name="TIMING" val="|2|36.8|5.4|16.4|6.8|35.3|6.5|23"/>
</p:tagLst>
</file>

<file path=ppt/tags/tag2.xml><?xml version="1.0" encoding="utf-8"?>
<p:tagLst xmlns:p="http://schemas.openxmlformats.org/presentationml/2006/main">
  <p:tag name="TIMING" val="|2|36.8|5.4|16.4|6.8|35.3|6.5|23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全屏显示(4:3)</PresentationFormat>
  <Paragraphs>222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135</cp:revision>
  <dcterms:created xsi:type="dcterms:W3CDTF">2015-05-24T15:13:00Z</dcterms:created>
  <dcterms:modified xsi:type="dcterms:W3CDTF">2017-08-30T10:46:21Z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