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74BF-6E6F-E42C-344F-1B103785A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E1ACE-F1C5-03C8-F5C6-78D635B5D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408A-8767-1F3D-E383-6862087F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2245-723D-8036-B48C-6C15D824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774B-65F8-5743-BC86-3B6958D7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9229-564A-CFE2-C39D-E0B16DC5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AE40D-19FA-A187-0389-292BDD260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41EB9-F308-0D2C-FB92-0FFF394B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25DC-A741-368C-4ECC-A66ADFEF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C84E-6FC8-C555-100E-C5B06C05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60097-7B8C-849E-D71A-23BB2D6A8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18C11-7F0E-4AFB-F69D-EBCBD7A3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D137-6D11-10F3-7908-7EBA7CB1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0AA3-A212-AA04-4908-F99FF416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4AF9-6C5E-E407-09D4-A6A6E649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1047-A48E-5CC9-B9BB-41EE21DE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F53D-6E4E-F87B-A749-87487635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EFFB-1472-E95D-8261-9454AFE4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DEFA-9912-116A-0A4A-FDBE7964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01BB-EB9C-C805-A348-BAB31C61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A19E-69D4-01A6-1ED6-E2095F17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A496-06E6-332E-36FD-BDB4E538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94F4-7198-7DEF-5F88-407ACC68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A7A8-320F-0DA2-7B84-97C90871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32AA-644B-D5B2-3EF4-F7296A4A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FB7C-AB03-06AD-7045-D527FFFC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FFE6-E942-5CA5-C35E-A547C5E32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9BE31-D22D-9858-D8E9-595FFF965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73A3-EB4F-2D95-C4A5-FE61957C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111-CFBB-10FD-8645-33498A31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9297-FEB3-C1E5-9736-689EFED7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CA69-030A-AAF0-AEAA-A9365976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450-4B49-BCFC-B860-EB981634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AF3A2-1001-B234-D9C9-98F3949E5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C97C1-E056-1D80-A0CD-EE9229C42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DF0D4-58A8-E010-8014-C3D4FD04B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3FA20-4DD9-3506-5C40-C58CF4B2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C35C5-44BF-235F-97B4-5EDABADF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DDD9F-C264-8BA7-8686-4D8DA90A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6A5-E90F-5F2C-809D-0B72ABB9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0939A-AB78-14BE-E299-231522E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C9392-E5C2-ABFC-C464-B00DE278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DAE44-50B0-EB64-3A0A-D93A1EFB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AB87-1A12-FB54-9BC1-4DA48361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96DFF-0628-36BE-1D21-9E4487E1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F5653-5461-5605-D2CA-2DA3EAE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9A6D-8E3C-2320-A505-161DBFA2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B286-1BC5-B473-215D-21F63DEA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ABF31-97BF-7DC7-8001-1706F23DB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0E53-D1C7-0050-279F-63AC39EE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DD363-227D-FD98-23F6-FB398CB5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F1693-CE41-CF4D-1BE7-E8AAA497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CAB2-C4DC-6196-9F67-586A3930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AFF4E-1749-2F97-11BF-7288BC393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076D-32F1-16FC-6D92-9367E76D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51044-42B8-5758-B6AA-3A1615C9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5EFD-5952-813D-5F89-F5EE351F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1867-DDC4-15F6-C009-FE0CDB5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61EB9-654C-ACBF-50B6-6EB124D3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DDE8-7594-CA90-9128-3BA98450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9655-DD33-9FD4-88D5-1D62873BC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32B95-A5E6-42C4-AF6C-C0D7F8CBDDC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BDCE-13CD-F624-DD98-15F7AAD06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15F1-8B2D-6D6D-AE68-8C01CB47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CA3F0-4ACF-4353-9296-D2E23E52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DC13-D761-0F05-8EF3-25B6D0A9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D1BF-84CE-8974-5DAE-F74A5C70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Williams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DSCI 605</a:t>
            </a:r>
          </a:p>
        </p:txBody>
      </p:sp>
    </p:spTree>
    <p:extLst>
      <p:ext uri="{BB962C8B-B14F-4D97-AF65-F5344CB8AC3E}">
        <p14:creationId xmlns:p14="http://schemas.microsoft.com/office/powerpoint/2010/main" val="19798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7098-86DF-7ACB-E4ED-0D0B4CED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4EFC-A4BB-23D7-8ED0-0821AD6D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There are two main data files to be used for this proposal.  They are ‘unemployment_county.csv’ and ‘crime_and_incarceration_by_state.csv’.</a:t>
            </a:r>
            <a:endParaRPr lang="en-US" sz="2000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The main columns used by ‘crime_and_incarceration_by_state.csv’ are “jurisdiction” (chr), “year”(</a:t>
            </a:r>
            <a:r>
              <a:rPr lang="en-US" sz="2000" kern="0" dirty="0" err="1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dbl</a:t>
            </a:r>
            <a:r>
              <a:rPr lang="en-US" sz="2000" kern="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), “</a:t>
            </a:r>
            <a:r>
              <a:rPr lang="en-US" sz="2000" kern="0" dirty="0" err="1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state_population</a:t>
            </a:r>
            <a:r>
              <a:rPr lang="en-US" sz="2000" kern="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”(</a:t>
            </a:r>
            <a:r>
              <a:rPr lang="en-US" sz="2000" kern="0" dirty="0" err="1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dbl</a:t>
            </a:r>
            <a:r>
              <a:rPr lang="en-US" sz="2000" kern="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), and “</a:t>
            </a:r>
            <a:r>
              <a:rPr lang="en-US" sz="2000" kern="0" dirty="0" err="1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violent_crime_total</a:t>
            </a:r>
            <a:r>
              <a:rPr lang="en-US" sz="2000" kern="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”.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The reason these were selected is that you will need “jurisdiction” and “year” to join with the unemployment file.  The other columns are used to calculate a crime ratio.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The file ‘unemployment_county.csv’ and its columns “State”(chr), “Year”(int) and “Unemployment Rate”(</a:t>
            </a:r>
            <a:r>
              <a:rPr lang="en-US" sz="2000" dirty="0" err="1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dbl</a:t>
            </a:r>
            <a:r>
              <a:rPr lang="en-US" sz="200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) were selected.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With a </a:t>
            </a:r>
            <a:r>
              <a:rPr lang="en-US" sz="2000" dirty="0" err="1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groupby</a:t>
            </a:r>
            <a:r>
              <a:rPr lang="en-US" sz="2000" dirty="0">
                <a:effectLst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“State” and “Year”, the “Unemployment Rate” for a year is used to calculate a mean unemployment rate for each year per state.</a:t>
            </a:r>
            <a:endParaRPr lang="en-US" sz="20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Plotly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is used to create the interactive graphs.</a:t>
            </a:r>
          </a:p>
        </p:txBody>
      </p:sp>
    </p:spTree>
    <p:extLst>
      <p:ext uri="{BB962C8B-B14F-4D97-AF65-F5344CB8AC3E}">
        <p14:creationId xmlns:p14="http://schemas.microsoft.com/office/powerpoint/2010/main" val="264412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59BE-F99B-FF74-5B59-AE683767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Map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10E17F2D-5B08-916B-2765-C50B40E2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8" y="1205802"/>
            <a:ext cx="10328914" cy="4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75E6-9EE7-078B-A255-E56E250E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Rate Map</a:t>
            </a: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3EE1C94E-39B3-F7F8-5D7D-DABB89F6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76" y="1249394"/>
            <a:ext cx="9829073" cy="4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F51A-5FEF-37D0-B3D9-55F96C31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Unemployment Time Series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FE37A71-4032-9ECC-6797-C0E9E236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65" y="1325761"/>
            <a:ext cx="7233416" cy="52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F043-4D23-70BE-2A3E-20C1DF06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Crime Rate Time Series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5331B32-9AB0-D260-028D-39D82526F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16" y="1336856"/>
            <a:ext cx="6850734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460C-1ED3-FB70-7253-9BAACD6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Scatter Plot</a:t>
            </a:r>
          </a:p>
        </p:txBody>
      </p:sp>
      <p:pic>
        <p:nvPicPr>
          <p:cNvPr id="4" name="Picture 3" descr="A graph of unemployment rate and crime rate&#10;&#10;Description automatically generated">
            <a:extLst>
              <a:ext uri="{FF2B5EF4-FFF2-40B4-BE49-F238E27FC236}">
                <a16:creationId xmlns:a16="http://schemas.microsoft.com/office/drawing/2014/main" id="{4B227F40-0072-CBA2-38B8-7C24D4539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341" y="1212465"/>
            <a:ext cx="7131982" cy="5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3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Symbol</vt:lpstr>
      <vt:lpstr>Office Theme</vt:lpstr>
      <vt:lpstr>Final Project</vt:lpstr>
      <vt:lpstr>The Data</vt:lpstr>
      <vt:lpstr>Unemployment Rate Map</vt:lpstr>
      <vt:lpstr>Crime Rate Map</vt:lpstr>
      <vt:lpstr>Interactive Unemployment Time Series</vt:lpstr>
      <vt:lpstr>Interactive Crime Rate Time Series</vt:lpstr>
      <vt:lpstr>Interactive Scatter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Williams</dc:creator>
  <cp:lastModifiedBy>Williams, John</cp:lastModifiedBy>
  <cp:revision>16</cp:revision>
  <dcterms:created xsi:type="dcterms:W3CDTF">2024-10-27T21:13:56Z</dcterms:created>
  <dcterms:modified xsi:type="dcterms:W3CDTF">2024-11-04T17:30:24Z</dcterms:modified>
</cp:coreProperties>
</file>