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6F13-E24F-1405-DEB5-46BBB9E51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070D2-0B9A-0245-E881-5A9E411BC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AB0AA-C4B9-7B77-689D-03F3F4C7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06B5-0A28-4284-8E11-C329E539020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DEBA7-632B-059E-AFAD-657F2AC32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FFE58-2337-B764-4B46-A5A633A5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3E79-CA5B-4D60-B0D1-2F27A0E2A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6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D0AE-D7C9-EDF0-7341-479C838E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75250-F582-E1A1-181C-3EA5072A1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DF3D5-65B0-FA28-05E8-4F14F8A0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06B5-0A28-4284-8E11-C329E539020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0F59B-F092-E72D-C4FB-62F087E8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59C7F-EC3A-1937-9E1B-FC20D2A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3E79-CA5B-4D60-B0D1-2F27A0E2A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4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FFCD9-4C8A-4964-EE8D-37EF79940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E2E95-FAAA-DDC8-907E-055FD6DC5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9D090-EAF3-34B4-BF97-05FCD588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06B5-0A28-4284-8E11-C329E539020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6ECE4-D28A-C85C-98A2-F1694662B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AEBE1-936E-B645-BCF0-74A399C6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3E79-CA5B-4D60-B0D1-2F27A0E2A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1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4EB7-F552-0CCB-29F6-0039C79FB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4A9F9-63B4-EFE0-77C7-C4FFF2C43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F3BEB-39E3-AE10-9585-11D94016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06B5-0A28-4284-8E11-C329E539020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BDAC8-079F-AA29-9558-112FBD65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C014E-8BC0-6B6A-DAFD-070D8E60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3E79-CA5B-4D60-B0D1-2F27A0E2A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2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D6E0-58BB-6BAB-6409-FF953AC6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CC6FF-385D-5F4A-B14D-1631B693F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32F22-18C5-FBD3-3166-1A7B8D7D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06B5-0A28-4284-8E11-C329E539020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18DEA-04BE-F148-1BB8-9FF411624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DF3C7-0FB8-2F52-F5B7-7D2AD77D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3E79-CA5B-4D60-B0D1-2F27A0E2A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7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954C8-0EDA-DF13-5C23-944FD43C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A4D4-5D3B-3A5D-388B-0C26C6346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B24EB-16BD-4F27-679C-408C85A2A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A4B36-6EEB-25C4-380B-C5D3335C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06B5-0A28-4284-8E11-C329E539020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5FE32-CBE4-A3BA-D68C-F2C5A8F8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1C038-2298-9FC3-A40A-FA07E9EE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3E79-CA5B-4D60-B0D1-2F27A0E2A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6476-F1CD-F7A5-1C43-8C69731E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EEA88-4403-C154-C2A7-3614A829D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C2C7F-B198-E0D6-D99B-32E51B6A2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93E47-8F53-66BF-0FA2-79D8DDEB1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5A35AA-A244-ABFB-761B-94C18A572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3B5AA7-7BB5-FF10-79AE-29CBD101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06B5-0A28-4284-8E11-C329E539020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94171-CF40-17F5-2A6B-45CE11E2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278345-B5E3-DFDD-AFD7-6984A847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3E79-CA5B-4D60-B0D1-2F27A0E2A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6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B2BE-31DA-1194-7BEA-9820E428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45DD6-C3BF-3E1B-058B-9F42B1A0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06B5-0A28-4284-8E11-C329E539020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868F3-97CE-BE7F-8EF8-99083214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F0BDB-0195-9C14-083D-B00AF780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3E79-CA5B-4D60-B0D1-2F27A0E2A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5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66DB10-A929-852D-0408-1B3AEA59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06B5-0A28-4284-8E11-C329E539020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F67D1B-37CE-7E90-4A9B-E63EC3A9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12475-8D6E-468A-9454-77514811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3E79-CA5B-4D60-B0D1-2F27A0E2A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2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B3A2-71C5-4CDA-8B11-E1749CDF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154B-2E85-D707-18E0-C858FB362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557-0C85-9CFD-5AD4-53430FA64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0AE31-7A7F-08CF-D68D-34C4C4FC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06B5-0A28-4284-8E11-C329E539020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29AC3-2E00-3EA5-BCBF-31F2FDA4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02F2A-CAD6-CE08-5C4B-A84781BA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3E79-CA5B-4D60-B0D1-2F27A0E2A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4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EF0C-25D7-EF8C-4FD5-DD0E181F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08049-1CBF-239C-A838-A414C77EC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C3D65-7D16-0C3C-C5E7-1F946F7FF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0D940-B056-9726-78E2-6729C13FC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06B5-0A28-4284-8E11-C329E539020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6F812-7587-FD1E-386D-8132303F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F33EF-08AF-A888-6C12-14672481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3E79-CA5B-4D60-B0D1-2F27A0E2A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3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EA016-2C45-E37C-817B-6A9081D97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3BEDD-16CC-BBF2-0D42-B5EDF2A6B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7D594-1D88-538A-746B-9AEE1EC03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4606B5-0A28-4284-8E11-C329E539020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136F6-7E74-4D4C-4540-D182176EF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A15FD-17BB-9174-F1BD-B8358C1A2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DC3E79-CA5B-4D60-B0D1-2F27A0E2A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6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artoon of a person fishing&#10;&#10;Description automatically generated">
            <a:extLst>
              <a:ext uri="{FF2B5EF4-FFF2-40B4-BE49-F238E27FC236}">
                <a16:creationId xmlns:a16="http://schemas.microsoft.com/office/drawing/2014/main" id="{46A1169F-4A61-C1BE-6094-50648A00BD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4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74B96-A4C2-0697-06B6-4AB1F2DD6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800" dirty="0"/>
              <a:t>Understanding Phishing!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64DF0-3C3A-AA4C-F204-669FB7A17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/>
              <a:t>Human Resources and Marketing Department Training</a:t>
            </a:r>
          </a:p>
        </p:txBody>
      </p:sp>
    </p:spTree>
    <p:extLst>
      <p:ext uri="{BB962C8B-B14F-4D97-AF65-F5344CB8AC3E}">
        <p14:creationId xmlns:p14="http://schemas.microsoft.com/office/powerpoint/2010/main" val="2515856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D5225-79ED-7115-A080-D68183E6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What is Phishing?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12E1D-8ADF-7419-4208-2B64DC2E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Phishing is the practice of sending emails that look legitimate, but in fact are an attempt to gain personal information like passwords or credit card numbers.</a:t>
            </a:r>
          </a:p>
          <a:p>
            <a:r>
              <a:rPr lang="en-US" sz="2000" dirty="0"/>
              <a:t>Phishing may also be used to acquire access to company systems or customer data.</a:t>
            </a:r>
          </a:p>
        </p:txBody>
      </p:sp>
      <p:pic>
        <p:nvPicPr>
          <p:cNvPr id="5" name="Picture 4" descr="Cartoon character holding a credit card&#10;&#10;Description automatically generated">
            <a:extLst>
              <a:ext uri="{FF2B5EF4-FFF2-40B4-BE49-F238E27FC236}">
                <a16:creationId xmlns:a16="http://schemas.microsoft.com/office/drawing/2014/main" id="{6576E054-CE86-D462-754B-CCCD9BAE6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496" y="2484255"/>
            <a:ext cx="5002348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5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19032-F6CA-8DE7-A817-982B932C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Learn To Spot Phishing Emails!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B92F5-9F52-FFE8-1EC4-708D8E09E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dirty="0"/>
              <a:t>It may be a phishing email if it contains a link!</a:t>
            </a:r>
          </a:p>
          <a:p>
            <a:r>
              <a:rPr lang="en-US" dirty="0"/>
              <a:t>It may be a phishing email if it contains a file!</a:t>
            </a:r>
          </a:p>
        </p:txBody>
      </p:sp>
      <p:pic>
        <p:nvPicPr>
          <p:cNvPr id="5" name="Picture 4" descr="Cartoon of a bird using a computer&#10;&#10;Description automatically generated">
            <a:extLst>
              <a:ext uri="{FF2B5EF4-FFF2-40B4-BE49-F238E27FC236}">
                <a16:creationId xmlns:a16="http://schemas.microsoft.com/office/drawing/2014/main" id="{7E89DA6F-293F-85E3-407D-F5353DE36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3" r="2" b="2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91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19032-F6CA-8DE7-A817-982B932C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Learn To Spot Phishing Emails – Other Things To Look For: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B92F5-9F52-FFE8-1EC4-708D8E09E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dirty="0"/>
              <a:t>An unusual sender address</a:t>
            </a:r>
          </a:p>
          <a:p>
            <a:r>
              <a:rPr lang="en-US" dirty="0"/>
              <a:t>Poor grammar or spelling</a:t>
            </a:r>
          </a:p>
          <a:p>
            <a:r>
              <a:rPr lang="en-US" dirty="0"/>
              <a:t>Hyperlinks</a:t>
            </a:r>
          </a:p>
          <a:p>
            <a:r>
              <a:rPr lang="en-US" dirty="0"/>
              <a:t>Misleading Domain Names</a:t>
            </a:r>
          </a:p>
        </p:txBody>
      </p:sp>
      <p:pic>
        <p:nvPicPr>
          <p:cNvPr id="5" name="Picture 4" descr="Cartoon of a bird using a computer&#10;&#10;Description automatically generated">
            <a:extLst>
              <a:ext uri="{FF2B5EF4-FFF2-40B4-BE49-F238E27FC236}">
                <a16:creationId xmlns:a16="http://schemas.microsoft.com/office/drawing/2014/main" id="{7E89DA6F-293F-85E3-407D-F5353DE36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3" r="2" b="2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4649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19032-F6CA-8DE7-A817-982B932C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Learn To Spot Phishing Emails – Manipulation Tactics: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B92F5-9F52-FFE8-1EC4-708D8E09E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dirty="0"/>
              <a:t>Compelling subject lines</a:t>
            </a:r>
          </a:p>
          <a:p>
            <a:r>
              <a:rPr lang="en-US" dirty="0"/>
              <a:t>Requesting urgency</a:t>
            </a:r>
          </a:p>
          <a:p>
            <a:r>
              <a:rPr lang="en-US" dirty="0"/>
              <a:t>Too good to be true</a:t>
            </a:r>
          </a:p>
        </p:txBody>
      </p:sp>
      <p:pic>
        <p:nvPicPr>
          <p:cNvPr id="5" name="Picture 4" descr="Cartoon of a bird using a computer&#10;&#10;Description automatically generated">
            <a:extLst>
              <a:ext uri="{FF2B5EF4-FFF2-40B4-BE49-F238E27FC236}">
                <a16:creationId xmlns:a16="http://schemas.microsoft.com/office/drawing/2014/main" id="{7E89DA6F-293F-85E3-407D-F5353DE36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3" r="2" b="2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839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19032-F6CA-8DE7-A817-982B932C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Learn To Spot Phishing Emails – Type of Information They Might Request: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B92F5-9F52-FFE8-1EC4-708D8E09E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dirty="0"/>
              <a:t>Passwords</a:t>
            </a:r>
          </a:p>
          <a:p>
            <a:r>
              <a:rPr lang="en-US" dirty="0"/>
              <a:t>Employee IDs</a:t>
            </a:r>
          </a:p>
          <a:p>
            <a:r>
              <a:rPr lang="en-US" dirty="0"/>
              <a:t>Credit card numbers</a:t>
            </a:r>
          </a:p>
          <a:p>
            <a:r>
              <a:rPr lang="en-US" dirty="0"/>
              <a:t>Customer information</a:t>
            </a:r>
          </a:p>
          <a:p>
            <a:r>
              <a:rPr lang="en-US" dirty="0"/>
              <a:t>Operational Information (like schedules or policies)</a:t>
            </a:r>
          </a:p>
        </p:txBody>
      </p:sp>
      <p:pic>
        <p:nvPicPr>
          <p:cNvPr id="5" name="Picture 4" descr="Cartoon of a bird using a computer&#10;&#10;Description automatically generated">
            <a:extLst>
              <a:ext uri="{FF2B5EF4-FFF2-40B4-BE49-F238E27FC236}">
                <a16:creationId xmlns:a16="http://schemas.microsoft.com/office/drawing/2014/main" id="{7E89DA6F-293F-85E3-407D-F5353DE36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3" r="2" b="2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9310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rtoon a cartoon of a person in a boat fishing&#10;&#10;Description automatically generated">
            <a:extLst>
              <a:ext uri="{FF2B5EF4-FFF2-40B4-BE49-F238E27FC236}">
                <a16:creationId xmlns:a16="http://schemas.microsoft.com/office/drawing/2014/main" id="{9AEAAEF9-416F-F548-ACE7-AB6FBE244B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47"/>
          <a:stretch/>
        </p:blipFill>
        <p:spPr>
          <a:xfrm>
            <a:off x="2555441" y="0"/>
            <a:ext cx="966964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48477-7A2D-FDC2-8020-89B5CF8B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687" y="1354346"/>
            <a:ext cx="3521702" cy="2243317"/>
          </a:xfrm>
        </p:spPr>
        <p:txBody>
          <a:bodyPr>
            <a:normAutofit/>
          </a:bodyPr>
          <a:lstStyle/>
          <a:p>
            <a:r>
              <a:rPr lang="en-US" sz="4800" dirty="0"/>
              <a:t>Don’t Get Phished!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7F55F-9711-3509-A97C-BDF5A2A24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3645"/>
            <a:ext cx="3822189" cy="2243318"/>
          </a:xfrm>
        </p:spPr>
        <p:txBody>
          <a:bodyPr>
            <a:noAutofit/>
          </a:bodyPr>
          <a:lstStyle/>
          <a:p>
            <a:r>
              <a:rPr lang="en-US" sz="2400" dirty="0"/>
              <a:t>Always check for any sign that an email might be a phishing attempt.</a:t>
            </a:r>
          </a:p>
          <a:p>
            <a:r>
              <a:rPr lang="en-US" sz="2400" dirty="0"/>
              <a:t>Forward any suspicious email to the Cybersecurity Department immediately!</a:t>
            </a:r>
          </a:p>
        </p:txBody>
      </p:sp>
    </p:spTree>
    <p:extLst>
      <p:ext uri="{BB962C8B-B14F-4D97-AF65-F5344CB8AC3E}">
        <p14:creationId xmlns:p14="http://schemas.microsoft.com/office/powerpoint/2010/main" val="1491072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186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Understanding Phishing!</vt:lpstr>
      <vt:lpstr>What is Phishing?</vt:lpstr>
      <vt:lpstr>Learn To Spot Phishing Emails!</vt:lpstr>
      <vt:lpstr>Learn To Spot Phishing Emails – Other Things To Look For:</vt:lpstr>
      <vt:lpstr>Learn To Spot Phishing Emails – Manipulation Tactics:</vt:lpstr>
      <vt:lpstr>Learn To Spot Phishing Emails – Type of Information They Might Request:</vt:lpstr>
      <vt:lpstr>Don’t Get Phished!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Phishing!</dc:title>
  <dc:creator>Joel Weberg</dc:creator>
  <cp:lastModifiedBy>Joel Weberg</cp:lastModifiedBy>
  <cp:revision>1</cp:revision>
  <dcterms:created xsi:type="dcterms:W3CDTF">2024-04-22T16:38:25Z</dcterms:created>
  <dcterms:modified xsi:type="dcterms:W3CDTF">2024-04-22T17:39:45Z</dcterms:modified>
</cp:coreProperties>
</file>