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1d36b2e2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1d36b2e2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1d36b2e2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11d36b2e2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1d36b2e2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11d36b2e2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1d36b2e2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11d36b2e2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11d36b2e2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11d36b2e2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1d36b2e2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11d36b2e2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1d36b2e2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11d36b2e2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1d36b2e29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11d36b2e29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11d36b2e29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11d36b2e29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1d36b2e29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11d36b2e29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11d36b2e2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11d36b2e2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1d36b2e2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11d36b2e2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1d36b2e2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11d36b2e2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11d36b2e2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11d36b2e2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1d36b2e2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11d36b2e2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11d36b2e2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11d36b2e2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1d36b2e2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1d36b2e2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1d36b2e2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1d36b2e2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286375"/>
            <a:ext cx="8520600" cy="12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Galvanized Midterm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571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Ultra Marathon Running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2267850" y="2559875"/>
            <a:ext cx="46083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027300" y="3521875"/>
            <a:ext cx="30894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Presented by:  Justin Welch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DAI Cohort 10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justin.d.welch2@gmail.com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/>
        </p:nvSpPr>
        <p:spPr>
          <a:xfrm>
            <a:off x="138525" y="1196150"/>
            <a:ext cx="1964100" cy="26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600">
              <a:solidFill>
                <a:schemeClr val="dk2"/>
              </a:solidFill>
            </a:endParaRPr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750" y="183225"/>
            <a:ext cx="7984000" cy="477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/>
        </p:nvSpPr>
        <p:spPr>
          <a:xfrm>
            <a:off x="138525" y="1196150"/>
            <a:ext cx="1964100" cy="26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Does Elevation average of states or elevation gain have a factor in race times?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Yes, Elevation Gain has a factor in running pace.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5025" y="152400"/>
            <a:ext cx="6736574" cy="472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/>
        </p:nvSpPr>
        <p:spPr>
          <a:xfrm>
            <a:off x="132225" y="528800"/>
            <a:ext cx="1964100" cy="26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Do race times get better over the years from 1963 to 2022?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Average Max Pace is consistent over the years. More athletes shows a decrease in min pace time.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22" name="Google Shape;1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5025" y="152400"/>
            <a:ext cx="6736575" cy="491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/>
        </p:nvSpPr>
        <p:spPr>
          <a:xfrm>
            <a:off x="132225" y="528800"/>
            <a:ext cx="1964100" cy="26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What are the states with the average race paces that are higher?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Higher average race pace for running are in Illinois and Maine.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28" name="Google Shape;1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8725" y="152400"/>
            <a:ext cx="64516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/>
        </p:nvSpPr>
        <p:spPr>
          <a:xfrm>
            <a:off x="132225" y="528800"/>
            <a:ext cx="1964100" cy="26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Is age associated to running faster with elevation gain?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Age is associated to running faster with elevation gain, however, with maximum elevation gain age is not a factor.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34" name="Google Shape;1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8725" y="152400"/>
            <a:ext cx="6742875" cy="476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/>
        </p:nvSpPr>
        <p:spPr>
          <a:xfrm>
            <a:off x="132225" y="528800"/>
            <a:ext cx="1964100" cy="26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What is the fastest running time per minimum and maximum elevation gain by state?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North Carolina  for fastest at Max Elevation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Virginia for fastest at Min Elevation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40" name="Google Shape;1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8725" y="377725"/>
            <a:ext cx="6742874" cy="442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/>
        </p:nvSpPr>
        <p:spPr>
          <a:xfrm>
            <a:off x="132225" y="528800"/>
            <a:ext cx="5354400" cy="26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Find the correlation between age and race location(state) along with the time it takes to run the races (hours). Is there a correlation?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46" name="Google Shape;14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8601" y="183654"/>
            <a:ext cx="3285600" cy="2251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800" y="1607224"/>
            <a:ext cx="4134350" cy="334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8600" y="2435450"/>
            <a:ext cx="3345400" cy="24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/>
        </p:nvSpPr>
        <p:spPr>
          <a:xfrm>
            <a:off x="132225" y="528800"/>
            <a:ext cx="2213700" cy="26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Find the correlation between age and race location(state) along with the time it takes to run the races (hours). Is there a correlation?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54" name="Google Shape;15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5600" y="152400"/>
            <a:ext cx="5590724" cy="4991099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9"/>
          <p:cNvSpPr txBox="1"/>
          <p:nvPr/>
        </p:nvSpPr>
        <p:spPr>
          <a:xfrm>
            <a:off x="0" y="3392800"/>
            <a:ext cx="3000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no direct correlations for age, race location, and hours ran in a race. There are more positive correlations between hours ran, distance, and Elevation.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/>
        </p:nvSpPr>
        <p:spPr>
          <a:xfrm>
            <a:off x="369975" y="260075"/>
            <a:ext cx="78246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2"/>
                </a:solidFill>
              </a:rPr>
              <a:t>Recommendations and Future Study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161" name="Google Shape;161;p30"/>
          <p:cNvSpPr txBox="1"/>
          <p:nvPr/>
        </p:nvSpPr>
        <p:spPr>
          <a:xfrm>
            <a:off x="436150" y="895275"/>
            <a:ext cx="7912200" cy="39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2900">
                <a:solidFill>
                  <a:schemeClr val="dk2"/>
                </a:solidFill>
              </a:rPr>
              <a:t>Recommend breaking out the data by distance due to ultra marathon races being anywhere from 26.3 miles and up. i.e. data by 50km races to 100 mile races.</a:t>
            </a:r>
            <a:endParaRPr sz="29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2900">
                <a:solidFill>
                  <a:schemeClr val="dk2"/>
                </a:solidFill>
              </a:rPr>
              <a:t>Consider studying Terrain type of events, i.e. desert, mountain, forest, beach and seasons to see if that affects runners performance.</a:t>
            </a:r>
            <a:endParaRPr sz="2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/>
        </p:nvSpPr>
        <p:spPr>
          <a:xfrm>
            <a:off x="3264150" y="2098350"/>
            <a:ext cx="26157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2"/>
                </a:solidFill>
              </a:rPr>
              <a:t>Questions?</a:t>
            </a:r>
            <a:endParaRPr sz="3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3651300" y="260075"/>
            <a:ext cx="18414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2"/>
                </a:solidFill>
              </a:rPr>
              <a:t>Agenda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436150" y="895275"/>
            <a:ext cx="7912200" cy="39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2900">
                <a:solidFill>
                  <a:schemeClr val="dk2"/>
                </a:solidFill>
              </a:rPr>
              <a:t>Overview</a:t>
            </a:r>
            <a:endParaRPr sz="29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2900">
                <a:solidFill>
                  <a:schemeClr val="dk2"/>
                </a:solidFill>
              </a:rPr>
              <a:t>Objective</a:t>
            </a:r>
            <a:endParaRPr sz="29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2900">
                <a:solidFill>
                  <a:schemeClr val="dk2"/>
                </a:solidFill>
              </a:rPr>
              <a:t>Data Sources and Transformations</a:t>
            </a:r>
            <a:endParaRPr sz="29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2900">
                <a:solidFill>
                  <a:schemeClr val="dk2"/>
                </a:solidFill>
              </a:rPr>
              <a:t>Visualizations Needed</a:t>
            </a:r>
            <a:endParaRPr sz="29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2900">
                <a:solidFill>
                  <a:schemeClr val="dk2"/>
                </a:solidFill>
              </a:rPr>
              <a:t>Results and Key Insights</a:t>
            </a:r>
            <a:endParaRPr sz="29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2900">
                <a:solidFill>
                  <a:schemeClr val="dk2"/>
                </a:solidFill>
              </a:rPr>
              <a:t>Recommendations</a:t>
            </a:r>
            <a:endParaRPr sz="29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2900">
                <a:solidFill>
                  <a:schemeClr val="dk2"/>
                </a:solidFill>
              </a:rPr>
              <a:t>Future Study</a:t>
            </a:r>
            <a:endParaRPr sz="2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3424200" y="283050"/>
            <a:ext cx="22956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2"/>
                </a:solidFill>
              </a:rPr>
              <a:t>Overview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436150" y="895275"/>
            <a:ext cx="7912200" cy="21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Ultra Marathon Running Data</a:t>
            </a:r>
            <a:endParaRPr sz="2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Cleaning</a:t>
            </a:r>
            <a:endParaRPr sz="2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Merging</a:t>
            </a:r>
            <a:endParaRPr sz="2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Analyzing</a:t>
            </a:r>
            <a:endParaRPr sz="2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Key Findings of Data and Questions</a:t>
            </a:r>
            <a:endParaRPr sz="22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3424200" y="283050"/>
            <a:ext cx="24984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2"/>
                </a:solidFill>
              </a:rPr>
              <a:t>Objectives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436150" y="895275"/>
            <a:ext cx="79122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Does Elevation average of states or elevation gain have a factor in race times?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Do race times get better over the years from 1963 to 2022?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What are the states with the average race paces that are higher?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Is age associated to running faster with elevation gain?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What is the fastest running time per minimum and maximum elevation gain by state?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Find the correlation between age and race location(state) along with the time it takes to run the races (hours). Is there a correlation?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680950" y="214175"/>
            <a:ext cx="76674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2"/>
                </a:solidFill>
              </a:rPr>
              <a:t>Data Sources and Transformations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436150" y="819075"/>
            <a:ext cx="4430400" cy="3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Kaggle - Open source with data tables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Ultrasignup - Ultra Marathon Information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OpenStreetMap / Google Maps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Wikipedia - State information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Cleaned and merged data from multiple sources.  The transformation cleaned the data to pull the 100 Top Ultra Marathon Events by distance from 1963 to 2022.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5677" y="919150"/>
            <a:ext cx="3272925" cy="341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>
            <a:off x="1993300" y="191225"/>
            <a:ext cx="47979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2"/>
                </a:solidFill>
              </a:rPr>
              <a:t>Visualizations Needed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436150" y="895275"/>
            <a:ext cx="79122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2300">
                <a:solidFill>
                  <a:schemeClr val="dk2"/>
                </a:solidFill>
              </a:rPr>
              <a:t>Scatter Plots</a:t>
            </a:r>
            <a:endParaRPr sz="23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2300">
                <a:solidFill>
                  <a:schemeClr val="dk2"/>
                </a:solidFill>
              </a:rPr>
              <a:t>Bar Charts</a:t>
            </a:r>
            <a:endParaRPr sz="23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2300">
                <a:solidFill>
                  <a:schemeClr val="dk2"/>
                </a:solidFill>
              </a:rPr>
              <a:t>Line Plots</a:t>
            </a:r>
            <a:endParaRPr sz="23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2300">
                <a:solidFill>
                  <a:schemeClr val="dk2"/>
                </a:solidFill>
              </a:rPr>
              <a:t>Box Plots</a:t>
            </a:r>
            <a:endParaRPr sz="23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2300">
                <a:solidFill>
                  <a:schemeClr val="dk2"/>
                </a:solidFill>
              </a:rPr>
              <a:t>Choropleth</a:t>
            </a:r>
            <a:endParaRPr sz="23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2300">
                <a:solidFill>
                  <a:schemeClr val="dk2"/>
                </a:solidFill>
              </a:rPr>
              <a:t>Folium Map</a:t>
            </a:r>
            <a:endParaRPr sz="23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2300">
                <a:solidFill>
                  <a:schemeClr val="dk2"/>
                </a:solidFill>
              </a:rPr>
              <a:t>Correlation Matrix</a:t>
            </a:r>
            <a:endParaRPr sz="2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487" y="239225"/>
            <a:ext cx="8115026" cy="479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550" y="152400"/>
            <a:ext cx="8216960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/>
        </p:nvSpPr>
        <p:spPr>
          <a:xfrm>
            <a:off x="138525" y="1196150"/>
            <a:ext cx="1852200" cy="26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Does Elevation average of states or elevation gain have a factor in race times?</a:t>
            </a:r>
            <a:endParaRPr sz="3600">
              <a:solidFill>
                <a:schemeClr val="dk2"/>
              </a:solidFill>
            </a:endParaRPr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0700" y="113325"/>
            <a:ext cx="7065224" cy="4784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