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4F84-C930-4EBB-B78F-372FB5E3F3A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B4EE0-958A-4DED-8484-A97D45EC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B4EE0-958A-4DED-8484-A97D45EC7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78BF-2181-4EBC-B3D0-831EA1D7C424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7EA8-2768-48AB-AE50-F627DD4CF162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6421-1C3D-4B71-A07B-8968841BEE09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43A-9686-4F4C-9310-B4A175AF6820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EEA2-1E49-4808-B69D-A351C49D7733}" type="datetime5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3BD7-F855-470E-988D-2A7CF3211685}" type="datetime5">
              <a:rPr lang="en-US" smtClean="0"/>
              <a:t>10-Jan-16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305A-E722-4DB9-B37B-2DACB6C0B8B5}" type="datetime5">
              <a:rPr lang="en-US" smtClean="0"/>
              <a:t>10-Jan-16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19F9-CB3C-4524-BE3B-1791BA4C2DB8}" type="datetime5">
              <a:rPr lang="en-US" smtClean="0"/>
              <a:t>10-Jan-16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28C-9B4B-41B5-89D0-1A1B19E13B77}" type="datetime5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890-3C9F-4F50-BCD7-77CC063ADCD9}" type="datetime5">
              <a:rPr lang="en-US" smtClean="0"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71C5-2A0F-4B1F-8640-C7785A1C16A4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 programming – The essentials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Tinniam V Ganesh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596-36FC-4823-8FD6-6E9184DEE204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Logical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Vectors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Data Frame 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Scope 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Lexical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Packages</a:t>
            </a:r>
          </a:p>
          <a:p>
            <a:r>
              <a:rPr lang="en-US" dirty="0" smtClean="0"/>
              <a:t>S3 Programming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2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10412" y="1714691"/>
            <a:ext cx="2398776" cy="4462272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70432" y="1499616"/>
            <a:ext cx="2410968" cy="4677347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1"/>
          </p:cNvCxnSpPr>
          <p:nvPr/>
        </p:nvCxnSpPr>
        <p:spPr>
          <a:xfrm>
            <a:off x="838200" y="1027907"/>
            <a:ext cx="3526536" cy="93757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9210117">
            <a:off x="3832898" y="2011240"/>
            <a:ext cx="2266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Ooops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programming – The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vectors</a:t>
            </a:r>
          </a:p>
          <a:p>
            <a:r>
              <a:rPr lang="en-US" dirty="0" smtClean="0"/>
              <a:t>Data frames</a:t>
            </a:r>
          </a:p>
          <a:p>
            <a:pPr lvl="1"/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Searching</a:t>
            </a:r>
            <a:endParaRPr lang="en-US" dirty="0"/>
          </a:p>
          <a:p>
            <a:pPr lvl="1"/>
            <a:r>
              <a:rPr lang="en-US" dirty="0" smtClean="0"/>
              <a:t>Cleaning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Select, filter, arrange &amp; pipe ‘%&gt;%’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changes in the last decade…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text editors like  Notepad, Vi or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now have Integrated Development Environments (IDEs)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3 important friends in your programming journey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programming paradigm has changed in the last decade</a:t>
            </a:r>
            <a:endParaRPr lang="en-US" sz="2000" dirty="0"/>
          </a:p>
          <a:p>
            <a:r>
              <a:rPr lang="en-US" sz="2000" dirty="0" err="1" smtClean="0"/>
              <a:t>Stackoverflow</a:t>
            </a:r>
            <a:endParaRPr lang="en-US" sz="2000" dirty="0" smtClean="0"/>
          </a:p>
          <a:p>
            <a:r>
              <a:rPr lang="en-US" sz="2000" dirty="0" smtClean="0"/>
              <a:t>Google</a:t>
            </a:r>
          </a:p>
          <a:p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either the data frames provided with R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Download data Excel, CSV or any other format and read it into R</a:t>
            </a:r>
          </a:p>
          <a:p>
            <a:r>
              <a:rPr lang="en-US" dirty="0" smtClean="0"/>
              <a:t>Play around with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Good luck in </a:t>
            </a:r>
            <a:r>
              <a:rPr lang="en-US" smtClean="0"/>
              <a:t>your </a:t>
            </a:r>
            <a:r>
              <a:rPr lang="en-US" smtClean="0"/>
              <a:t>R journey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  <a:r>
              <a:rPr lang="en-US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Thank You!</a:t>
            </a:r>
            <a:endParaRPr lang="en-US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https://gigadom.wordpress.com/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179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Lucida Calligraphy</vt:lpstr>
      <vt:lpstr>Office Theme</vt:lpstr>
      <vt:lpstr>R programming – The essentials</vt:lpstr>
      <vt:lpstr>R programming</vt:lpstr>
      <vt:lpstr>R programming – The essentials</vt:lpstr>
      <vt:lpstr>Programming changes in the last decade…</vt:lpstr>
      <vt:lpstr>Your 3 important friends in your programming journey</vt:lpstr>
      <vt:lpstr>Further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– The essentials</dc:title>
  <dc:creator>tvganesh.85@gmail.com</dc:creator>
  <cp:lastModifiedBy>tvganesh.85@gmail.com</cp:lastModifiedBy>
  <cp:revision>25</cp:revision>
  <dcterms:created xsi:type="dcterms:W3CDTF">2016-01-09T13:47:21Z</dcterms:created>
  <dcterms:modified xsi:type="dcterms:W3CDTF">2016-01-10T01:54:18Z</dcterms:modified>
</cp:coreProperties>
</file>