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7" r:id="rId5"/>
    <p:sldId id="258" r:id="rId6"/>
    <p:sldId id="275" r:id="rId7"/>
    <p:sldId id="265" r:id="rId8"/>
    <p:sldId id="266" r:id="rId9"/>
    <p:sldId id="259" r:id="rId10"/>
    <p:sldId id="269" r:id="rId11"/>
    <p:sldId id="270" r:id="rId12"/>
    <p:sldId id="268" r:id="rId13"/>
    <p:sldId id="271" r:id="rId14"/>
    <p:sldId id="272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60" r:id="rId23"/>
    <p:sldId id="273" r:id="rId24"/>
    <p:sldId id="274" r:id="rId25"/>
    <p:sldId id="262" r:id="rId26"/>
    <p:sldId id="263" r:id="rId27"/>
    <p:sldId id="283" r:id="rId28"/>
    <p:sldId id="284" r:id="rId29"/>
    <p:sldId id="285" r:id="rId30"/>
    <p:sldId id="286" r:id="rId31"/>
    <p:sldId id="287" r:id="rId32"/>
    <p:sldId id="288" r:id="rId33"/>
    <p:sldId id="289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B41E10-7B56-4AC5-80B6-2A3A9977D6A3}" v="72" dt="2022-11-22T08:02:10.7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ky Dwiyanto" userId="2d8a834b-be48-4a79-83c3-ff0113e81e03" providerId="ADAL" clId="{5CB41E10-7B56-4AC5-80B6-2A3A9977D6A3}"/>
    <pc:docChg chg="undo custSel addSld modSld sldOrd">
      <pc:chgData name="Jacky Dwiyanto" userId="2d8a834b-be48-4a79-83c3-ff0113e81e03" providerId="ADAL" clId="{5CB41E10-7B56-4AC5-80B6-2A3A9977D6A3}" dt="2022-11-22T08:04:23.284" v="5377" actId="27636"/>
      <pc:docMkLst>
        <pc:docMk/>
      </pc:docMkLst>
      <pc:sldChg chg="modSp mod">
        <pc:chgData name="Jacky Dwiyanto" userId="2d8a834b-be48-4a79-83c3-ff0113e81e03" providerId="ADAL" clId="{5CB41E10-7B56-4AC5-80B6-2A3A9977D6A3}" dt="2022-11-22T05:38:14.048" v="7" actId="20577"/>
        <pc:sldMkLst>
          <pc:docMk/>
          <pc:sldMk cId="1202809178" sldId="257"/>
        </pc:sldMkLst>
        <pc:spChg chg="mod">
          <ac:chgData name="Jacky Dwiyanto" userId="2d8a834b-be48-4a79-83c3-ff0113e81e03" providerId="ADAL" clId="{5CB41E10-7B56-4AC5-80B6-2A3A9977D6A3}" dt="2022-11-22T05:38:14.048" v="7" actId="20577"/>
          <ac:spMkLst>
            <pc:docMk/>
            <pc:sldMk cId="1202809178" sldId="257"/>
            <ac:spMk id="3" creationId="{FC393A53-7CC1-119A-1D4E-21C76BCD9329}"/>
          </ac:spMkLst>
        </pc:spChg>
      </pc:sldChg>
      <pc:sldChg chg="modSp mod">
        <pc:chgData name="Jacky Dwiyanto" userId="2d8a834b-be48-4a79-83c3-ff0113e81e03" providerId="ADAL" clId="{5CB41E10-7B56-4AC5-80B6-2A3A9977D6A3}" dt="2022-11-22T05:37:33.928" v="1" actId="207"/>
        <pc:sldMkLst>
          <pc:docMk/>
          <pc:sldMk cId="2262553151" sldId="258"/>
        </pc:sldMkLst>
        <pc:spChg chg="mod">
          <ac:chgData name="Jacky Dwiyanto" userId="2d8a834b-be48-4a79-83c3-ff0113e81e03" providerId="ADAL" clId="{5CB41E10-7B56-4AC5-80B6-2A3A9977D6A3}" dt="2022-11-22T05:37:33.928" v="1" actId="207"/>
          <ac:spMkLst>
            <pc:docMk/>
            <pc:sldMk cId="2262553151" sldId="258"/>
            <ac:spMk id="3" creationId="{79C770A4-A3AF-A504-1BA4-DC80667C4536}"/>
          </ac:spMkLst>
        </pc:spChg>
      </pc:sldChg>
      <pc:sldChg chg="addSp delSp modSp mod">
        <pc:chgData name="Jacky Dwiyanto" userId="2d8a834b-be48-4a79-83c3-ff0113e81e03" providerId="ADAL" clId="{5CB41E10-7B56-4AC5-80B6-2A3A9977D6A3}" dt="2022-11-22T05:52:43.362" v="861"/>
        <pc:sldMkLst>
          <pc:docMk/>
          <pc:sldMk cId="537247094" sldId="259"/>
        </pc:sldMkLst>
        <pc:spChg chg="mod">
          <ac:chgData name="Jacky Dwiyanto" userId="2d8a834b-be48-4a79-83c3-ff0113e81e03" providerId="ADAL" clId="{5CB41E10-7B56-4AC5-80B6-2A3A9977D6A3}" dt="2022-11-22T05:49:26.266" v="813" actId="20577"/>
          <ac:spMkLst>
            <pc:docMk/>
            <pc:sldMk cId="537247094" sldId="259"/>
            <ac:spMk id="3" creationId="{E7E1BB1C-8AD5-2D3B-FE4A-4517FEAE1946}"/>
          </ac:spMkLst>
        </pc:spChg>
        <pc:picChg chg="add del mod modCrop">
          <ac:chgData name="Jacky Dwiyanto" userId="2d8a834b-be48-4a79-83c3-ff0113e81e03" providerId="ADAL" clId="{5CB41E10-7B56-4AC5-80B6-2A3A9977D6A3}" dt="2022-11-22T05:52:43.106" v="860" actId="478"/>
          <ac:picMkLst>
            <pc:docMk/>
            <pc:sldMk cId="537247094" sldId="259"/>
            <ac:picMk id="5" creationId="{F1549076-AB54-D152-7162-75F3FF51A09A}"/>
          </ac:picMkLst>
        </pc:picChg>
        <pc:picChg chg="add mod">
          <ac:chgData name="Jacky Dwiyanto" userId="2d8a834b-be48-4a79-83c3-ff0113e81e03" providerId="ADAL" clId="{5CB41E10-7B56-4AC5-80B6-2A3A9977D6A3}" dt="2022-11-22T05:52:43.362" v="861"/>
          <ac:picMkLst>
            <pc:docMk/>
            <pc:sldMk cId="537247094" sldId="259"/>
            <ac:picMk id="6" creationId="{3E839AD9-F1ED-17AE-5397-E4FD4F732EDD}"/>
          </ac:picMkLst>
        </pc:picChg>
      </pc:sldChg>
      <pc:sldChg chg="modSp mod">
        <pc:chgData name="Jacky Dwiyanto" userId="2d8a834b-be48-4a79-83c3-ff0113e81e03" providerId="ADAL" clId="{5CB41E10-7B56-4AC5-80B6-2A3A9977D6A3}" dt="2022-11-22T06:28:34.885" v="1628" actId="20577"/>
        <pc:sldMkLst>
          <pc:docMk/>
          <pc:sldMk cId="1099227471" sldId="260"/>
        </pc:sldMkLst>
        <pc:spChg chg="mod">
          <ac:chgData name="Jacky Dwiyanto" userId="2d8a834b-be48-4a79-83c3-ff0113e81e03" providerId="ADAL" clId="{5CB41E10-7B56-4AC5-80B6-2A3A9977D6A3}" dt="2022-11-22T06:27:54.744" v="1530" actId="20577"/>
          <ac:spMkLst>
            <pc:docMk/>
            <pc:sldMk cId="1099227471" sldId="260"/>
            <ac:spMk id="2" creationId="{B26CEA5E-DCF6-69E7-FC28-78FBE17BD1DD}"/>
          </ac:spMkLst>
        </pc:spChg>
        <pc:spChg chg="mod">
          <ac:chgData name="Jacky Dwiyanto" userId="2d8a834b-be48-4a79-83c3-ff0113e81e03" providerId="ADAL" clId="{5CB41E10-7B56-4AC5-80B6-2A3A9977D6A3}" dt="2022-11-22T06:28:34.885" v="1628" actId="20577"/>
          <ac:spMkLst>
            <pc:docMk/>
            <pc:sldMk cId="1099227471" sldId="260"/>
            <ac:spMk id="3" creationId="{D80EC5CB-9CAC-B658-EEF5-BDC20685E132}"/>
          </ac:spMkLst>
        </pc:spChg>
      </pc:sldChg>
      <pc:sldChg chg="addSp modSp mod">
        <pc:chgData name="Jacky Dwiyanto" userId="2d8a834b-be48-4a79-83c3-ff0113e81e03" providerId="ADAL" clId="{5CB41E10-7B56-4AC5-80B6-2A3A9977D6A3}" dt="2022-11-22T07:04:05.868" v="2529" actId="13822"/>
        <pc:sldMkLst>
          <pc:docMk/>
          <pc:sldMk cId="1378847133" sldId="262"/>
        </pc:sldMkLst>
        <pc:spChg chg="mod">
          <ac:chgData name="Jacky Dwiyanto" userId="2d8a834b-be48-4a79-83c3-ff0113e81e03" providerId="ADAL" clId="{5CB41E10-7B56-4AC5-80B6-2A3A9977D6A3}" dt="2022-11-22T06:55:53.220" v="2402" actId="15"/>
          <ac:spMkLst>
            <pc:docMk/>
            <pc:sldMk cId="1378847133" sldId="262"/>
            <ac:spMk id="3" creationId="{67A6D10E-7BFC-8984-A963-CFB84D555615}"/>
          </ac:spMkLst>
        </pc:spChg>
        <pc:spChg chg="add mod">
          <ac:chgData name="Jacky Dwiyanto" userId="2d8a834b-be48-4a79-83c3-ff0113e81e03" providerId="ADAL" clId="{5CB41E10-7B56-4AC5-80B6-2A3A9977D6A3}" dt="2022-11-22T07:02:19.467" v="2437" actId="1076"/>
          <ac:spMkLst>
            <pc:docMk/>
            <pc:sldMk cId="1378847133" sldId="262"/>
            <ac:spMk id="4" creationId="{10BCF56F-D82C-FE49-E8F4-20F16328B739}"/>
          </ac:spMkLst>
        </pc:spChg>
        <pc:spChg chg="add mod">
          <ac:chgData name="Jacky Dwiyanto" userId="2d8a834b-be48-4a79-83c3-ff0113e81e03" providerId="ADAL" clId="{5CB41E10-7B56-4AC5-80B6-2A3A9977D6A3}" dt="2022-11-22T07:02:32.510" v="2456" actId="122"/>
          <ac:spMkLst>
            <pc:docMk/>
            <pc:sldMk cId="1378847133" sldId="262"/>
            <ac:spMk id="5" creationId="{BE4160CB-A997-0F51-7AEB-1522877421AB}"/>
          </ac:spMkLst>
        </pc:spChg>
        <pc:spChg chg="add mod">
          <ac:chgData name="Jacky Dwiyanto" userId="2d8a834b-be48-4a79-83c3-ff0113e81e03" providerId="ADAL" clId="{5CB41E10-7B56-4AC5-80B6-2A3A9977D6A3}" dt="2022-11-22T07:02:40.829" v="2469" actId="122"/>
          <ac:spMkLst>
            <pc:docMk/>
            <pc:sldMk cId="1378847133" sldId="262"/>
            <ac:spMk id="6" creationId="{038598E9-1DD7-D943-F222-526584C9F803}"/>
          </ac:spMkLst>
        </pc:spChg>
        <pc:spChg chg="add mod">
          <ac:chgData name="Jacky Dwiyanto" userId="2d8a834b-be48-4a79-83c3-ff0113e81e03" providerId="ADAL" clId="{5CB41E10-7B56-4AC5-80B6-2A3A9977D6A3}" dt="2022-11-22T07:03:06.518" v="2502" actId="20577"/>
          <ac:spMkLst>
            <pc:docMk/>
            <pc:sldMk cId="1378847133" sldId="262"/>
            <ac:spMk id="7" creationId="{863B4515-BA80-5E58-1F12-BCC3F26104C0}"/>
          </ac:spMkLst>
        </pc:spChg>
        <pc:spChg chg="add mod">
          <ac:chgData name="Jacky Dwiyanto" userId="2d8a834b-be48-4a79-83c3-ff0113e81e03" providerId="ADAL" clId="{5CB41E10-7B56-4AC5-80B6-2A3A9977D6A3}" dt="2022-11-22T07:03:24.525" v="2521" actId="20577"/>
          <ac:spMkLst>
            <pc:docMk/>
            <pc:sldMk cId="1378847133" sldId="262"/>
            <ac:spMk id="8" creationId="{59AA1704-32BD-9DAE-1461-9DEED3C7DA2D}"/>
          </ac:spMkLst>
        </pc:spChg>
        <pc:cxnChg chg="add mod">
          <ac:chgData name="Jacky Dwiyanto" userId="2d8a834b-be48-4a79-83c3-ff0113e81e03" providerId="ADAL" clId="{5CB41E10-7B56-4AC5-80B6-2A3A9977D6A3}" dt="2022-11-22T07:03:43.187" v="2523" actId="13822"/>
          <ac:cxnSpMkLst>
            <pc:docMk/>
            <pc:sldMk cId="1378847133" sldId="262"/>
            <ac:cxnSpMk id="10" creationId="{F4C90FB4-9A6C-6F26-8805-F18C50BFB6D8}"/>
          </ac:cxnSpMkLst>
        </pc:cxnChg>
        <pc:cxnChg chg="add mod">
          <ac:chgData name="Jacky Dwiyanto" userId="2d8a834b-be48-4a79-83c3-ff0113e81e03" providerId="ADAL" clId="{5CB41E10-7B56-4AC5-80B6-2A3A9977D6A3}" dt="2022-11-22T07:03:53.202" v="2525" actId="13822"/>
          <ac:cxnSpMkLst>
            <pc:docMk/>
            <pc:sldMk cId="1378847133" sldId="262"/>
            <ac:cxnSpMk id="12" creationId="{886CD2E7-C7BD-4FF0-44D4-E0806619B713}"/>
          </ac:cxnSpMkLst>
        </pc:cxnChg>
        <pc:cxnChg chg="add mod">
          <ac:chgData name="Jacky Dwiyanto" userId="2d8a834b-be48-4a79-83c3-ff0113e81e03" providerId="ADAL" clId="{5CB41E10-7B56-4AC5-80B6-2A3A9977D6A3}" dt="2022-11-22T07:03:59.702" v="2527" actId="13822"/>
          <ac:cxnSpMkLst>
            <pc:docMk/>
            <pc:sldMk cId="1378847133" sldId="262"/>
            <ac:cxnSpMk id="14" creationId="{04621E23-B143-2BD8-AD04-D79EA11BB63B}"/>
          </ac:cxnSpMkLst>
        </pc:cxnChg>
        <pc:cxnChg chg="add mod">
          <ac:chgData name="Jacky Dwiyanto" userId="2d8a834b-be48-4a79-83c3-ff0113e81e03" providerId="ADAL" clId="{5CB41E10-7B56-4AC5-80B6-2A3A9977D6A3}" dt="2022-11-22T07:04:05.868" v="2529" actId="13822"/>
          <ac:cxnSpMkLst>
            <pc:docMk/>
            <pc:sldMk cId="1378847133" sldId="262"/>
            <ac:cxnSpMk id="16" creationId="{6A76A1B3-F378-F686-4229-D41FD7D21B70}"/>
          </ac:cxnSpMkLst>
        </pc:cxnChg>
      </pc:sldChg>
      <pc:sldChg chg="addSp delSp modSp mod modClrScheme chgLayout">
        <pc:chgData name="Jacky Dwiyanto" userId="2d8a834b-be48-4a79-83c3-ff0113e81e03" providerId="ADAL" clId="{5CB41E10-7B56-4AC5-80B6-2A3A9977D6A3}" dt="2022-11-22T07:19:04.163" v="2877" actId="14100"/>
        <pc:sldMkLst>
          <pc:docMk/>
          <pc:sldMk cId="1158655647" sldId="263"/>
        </pc:sldMkLst>
        <pc:spChg chg="del">
          <ac:chgData name="Jacky Dwiyanto" userId="2d8a834b-be48-4a79-83c3-ff0113e81e03" providerId="ADAL" clId="{5CB41E10-7B56-4AC5-80B6-2A3A9977D6A3}" dt="2022-11-22T07:06:24.773" v="2530" actId="700"/>
          <ac:spMkLst>
            <pc:docMk/>
            <pc:sldMk cId="1158655647" sldId="263"/>
            <ac:spMk id="2" creationId="{B178DECC-A89F-B72A-B81B-616AB5B43C17}"/>
          </ac:spMkLst>
        </pc:spChg>
        <pc:spChg chg="del">
          <ac:chgData name="Jacky Dwiyanto" userId="2d8a834b-be48-4a79-83c3-ff0113e81e03" providerId="ADAL" clId="{5CB41E10-7B56-4AC5-80B6-2A3A9977D6A3}" dt="2022-11-22T07:06:24.773" v="2530" actId="700"/>
          <ac:spMkLst>
            <pc:docMk/>
            <pc:sldMk cId="1158655647" sldId="263"/>
            <ac:spMk id="3" creationId="{5D2AD99E-F5D2-2203-AC0C-041DAF60FBB2}"/>
          </ac:spMkLst>
        </pc:spChg>
        <pc:spChg chg="add mod">
          <ac:chgData name="Jacky Dwiyanto" userId="2d8a834b-be48-4a79-83c3-ff0113e81e03" providerId="ADAL" clId="{5CB41E10-7B56-4AC5-80B6-2A3A9977D6A3}" dt="2022-11-22T07:06:38.751" v="2560" actId="20577"/>
          <ac:spMkLst>
            <pc:docMk/>
            <pc:sldMk cId="1158655647" sldId="263"/>
            <ac:spMk id="4" creationId="{8B30E81B-92C8-FB61-23E9-DA1198CE9C65}"/>
          </ac:spMkLst>
        </pc:spChg>
        <pc:spChg chg="add mod">
          <ac:chgData name="Jacky Dwiyanto" userId="2d8a834b-be48-4a79-83c3-ff0113e81e03" providerId="ADAL" clId="{5CB41E10-7B56-4AC5-80B6-2A3A9977D6A3}" dt="2022-11-22T07:16:07.866" v="2745" actId="1076"/>
          <ac:spMkLst>
            <pc:docMk/>
            <pc:sldMk cId="1158655647" sldId="263"/>
            <ac:spMk id="5" creationId="{887C2D5E-CE8C-D6DD-569D-0DD420500733}"/>
          </ac:spMkLst>
        </pc:spChg>
        <pc:spChg chg="add mod">
          <ac:chgData name="Jacky Dwiyanto" userId="2d8a834b-be48-4a79-83c3-ff0113e81e03" providerId="ADAL" clId="{5CB41E10-7B56-4AC5-80B6-2A3A9977D6A3}" dt="2022-11-22T07:16:07.866" v="2745" actId="1076"/>
          <ac:spMkLst>
            <pc:docMk/>
            <pc:sldMk cId="1158655647" sldId="263"/>
            <ac:spMk id="6" creationId="{4075F370-CA6E-80C5-5139-AF9B5D790DBC}"/>
          </ac:spMkLst>
        </pc:spChg>
        <pc:spChg chg="add mod">
          <ac:chgData name="Jacky Dwiyanto" userId="2d8a834b-be48-4a79-83c3-ff0113e81e03" providerId="ADAL" clId="{5CB41E10-7B56-4AC5-80B6-2A3A9977D6A3}" dt="2022-11-22T07:16:07.866" v="2745" actId="1076"/>
          <ac:spMkLst>
            <pc:docMk/>
            <pc:sldMk cId="1158655647" sldId="263"/>
            <ac:spMk id="7" creationId="{16065669-CF6A-7C7E-D6CD-22BE59CC31C5}"/>
          </ac:spMkLst>
        </pc:spChg>
        <pc:spChg chg="add mod">
          <ac:chgData name="Jacky Dwiyanto" userId="2d8a834b-be48-4a79-83c3-ff0113e81e03" providerId="ADAL" clId="{5CB41E10-7B56-4AC5-80B6-2A3A9977D6A3}" dt="2022-11-22T07:16:07.866" v="2745" actId="1076"/>
          <ac:spMkLst>
            <pc:docMk/>
            <pc:sldMk cId="1158655647" sldId="263"/>
            <ac:spMk id="8" creationId="{B7185832-F162-C579-2BE9-F47E92CE84A4}"/>
          </ac:spMkLst>
        </pc:spChg>
        <pc:spChg chg="add mod">
          <ac:chgData name="Jacky Dwiyanto" userId="2d8a834b-be48-4a79-83c3-ff0113e81e03" providerId="ADAL" clId="{5CB41E10-7B56-4AC5-80B6-2A3A9977D6A3}" dt="2022-11-22T07:16:13.869" v="2746" actId="1076"/>
          <ac:spMkLst>
            <pc:docMk/>
            <pc:sldMk cId="1158655647" sldId="263"/>
            <ac:spMk id="9" creationId="{0850ABDD-BA1B-2441-D086-979EF3640911}"/>
          </ac:spMkLst>
        </pc:spChg>
        <pc:spChg chg="add mod">
          <ac:chgData name="Jacky Dwiyanto" userId="2d8a834b-be48-4a79-83c3-ff0113e81e03" providerId="ADAL" clId="{5CB41E10-7B56-4AC5-80B6-2A3A9977D6A3}" dt="2022-11-22T07:16:13.869" v="2746" actId="1076"/>
          <ac:spMkLst>
            <pc:docMk/>
            <pc:sldMk cId="1158655647" sldId="263"/>
            <ac:spMk id="10" creationId="{C485A8DF-3F95-1D53-788E-47C4FA74D66E}"/>
          </ac:spMkLst>
        </pc:spChg>
        <pc:spChg chg="add mod">
          <ac:chgData name="Jacky Dwiyanto" userId="2d8a834b-be48-4a79-83c3-ff0113e81e03" providerId="ADAL" clId="{5CB41E10-7B56-4AC5-80B6-2A3A9977D6A3}" dt="2022-11-22T07:16:13.869" v="2746" actId="1076"/>
          <ac:spMkLst>
            <pc:docMk/>
            <pc:sldMk cId="1158655647" sldId="263"/>
            <ac:spMk id="11" creationId="{56A9C1D4-3182-60B6-268A-A40036324D8E}"/>
          </ac:spMkLst>
        </pc:spChg>
        <pc:spChg chg="add mod">
          <ac:chgData name="Jacky Dwiyanto" userId="2d8a834b-be48-4a79-83c3-ff0113e81e03" providerId="ADAL" clId="{5CB41E10-7B56-4AC5-80B6-2A3A9977D6A3}" dt="2022-11-22T07:16:13.869" v="2746" actId="1076"/>
          <ac:spMkLst>
            <pc:docMk/>
            <pc:sldMk cId="1158655647" sldId="263"/>
            <ac:spMk id="12" creationId="{FAE660CC-2C9F-AA93-15AF-E4E51B5C7CEE}"/>
          </ac:spMkLst>
        </pc:spChg>
        <pc:spChg chg="add mod">
          <ac:chgData name="Jacky Dwiyanto" userId="2d8a834b-be48-4a79-83c3-ff0113e81e03" providerId="ADAL" clId="{5CB41E10-7B56-4AC5-80B6-2A3A9977D6A3}" dt="2022-11-22T07:16:13.869" v="2746" actId="1076"/>
          <ac:spMkLst>
            <pc:docMk/>
            <pc:sldMk cId="1158655647" sldId="263"/>
            <ac:spMk id="13" creationId="{0622B352-BA9B-29EE-5DFF-6A14F7C7DB71}"/>
          </ac:spMkLst>
        </pc:spChg>
        <pc:spChg chg="add del mod">
          <ac:chgData name="Jacky Dwiyanto" userId="2d8a834b-be48-4a79-83c3-ff0113e81e03" providerId="ADAL" clId="{5CB41E10-7B56-4AC5-80B6-2A3A9977D6A3}" dt="2022-11-22T07:08:03.342" v="2568" actId="478"/>
          <ac:spMkLst>
            <pc:docMk/>
            <pc:sldMk cId="1158655647" sldId="263"/>
            <ac:spMk id="28" creationId="{A9B71321-5A9D-A1EE-EE38-28A21C9CB054}"/>
          </ac:spMkLst>
        </pc:spChg>
        <pc:spChg chg="add mod">
          <ac:chgData name="Jacky Dwiyanto" userId="2d8a834b-be48-4a79-83c3-ff0113e81e03" providerId="ADAL" clId="{5CB41E10-7B56-4AC5-80B6-2A3A9977D6A3}" dt="2022-11-22T07:13:16.643" v="2718" actId="1076"/>
          <ac:spMkLst>
            <pc:docMk/>
            <pc:sldMk cId="1158655647" sldId="263"/>
            <ac:spMk id="29" creationId="{7D6431DF-E2DA-C810-1D85-8691DCB7466B}"/>
          </ac:spMkLst>
        </pc:spChg>
        <pc:spChg chg="add mod">
          <ac:chgData name="Jacky Dwiyanto" userId="2d8a834b-be48-4a79-83c3-ff0113e81e03" providerId="ADAL" clId="{5CB41E10-7B56-4AC5-80B6-2A3A9977D6A3}" dt="2022-11-22T07:13:16.643" v="2718" actId="1076"/>
          <ac:spMkLst>
            <pc:docMk/>
            <pc:sldMk cId="1158655647" sldId="263"/>
            <ac:spMk id="30" creationId="{CE6A4DCD-45F2-D3A1-E490-F0BD35B98280}"/>
          </ac:spMkLst>
        </pc:spChg>
        <pc:spChg chg="add mod">
          <ac:chgData name="Jacky Dwiyanto" userId="2d8a834b-be48-4a79-83c3-ff0113e81e03" providerId="ADAL" clId="{5CB41E10-7B56-4AC5-80B6-2A3A9977D6A3}" dt="2022-11-22T07:13:16.643" v="2718" actId="1076"/>
          <ac:spMkLst>
            <pc:docMk/>
            <pc:sldMk cId="1158655647" sldId="263"/>
            <ac:spMk id="31" creationId="{07ADF6AB-512F-6BB2-260C-8A63B5E6A5E5}"/>
          </ac:spMkLst>
        </pc:spChg>
        <pc:spChg chg="add mod">
          <ac:chgData name="Jacky Dwiyanto" userId="2d8a834b-be48-4a79-83c3-ff0113e81e03" providerId="ADAL" clId="{5CB41E10-7B56-4AC5-80B6-2A3A9977D6A3}" dt="2022-11-22T07:13:16.643" v="2718" actId="1076"/>
          <ac:spMkLst>
            <pc:docMk/>
            <pc:sldMk cId="1158655647" sldId="263"/>
            <ac:spMk id="32" creationId="{CBFB344A-2426-DFD6-5A2F-C956BD86CBEF}"/>
          </ac:spMkLst>
        </pc:spChg>
        <pc:spChg chg="add mod">
          <ac:chgData name="Jacky Dwiyanto" userId="2d8a834b-be48-4a79-83c3-ff0113e81e03" providerId="ADAL" clId="{5CB41E10-7B56-4AC5-80B6-2A3A9977D6A3}" dt="2022-11-22T07:13:16.643" v="2718" actId="1076"/>
          <ac:spMkLst>
            <pc:docMk/>
            <pc:sldMk cId="1158655647" sldId="263"/>
            <ac:spMk id="33" creationId="{0312DEAA-20CA-4FBE-0985-0C0E981DE024}"/>
          </ac:spMkLst>
        </pc:spChg>
        <pc:spChg chg="add mod">
          <ac:chgData name="Jacky Dwiyanto" userId="2d8a834b-be48-4a79-83c3-ff0113e81e03" providerId="ADAL" clId="{5CB41E10-7B56-4AC5-80B6-2A3A9977D6A3}" dt="2022-11-22T07:13:22.452" v="2719" actId="1076"/>
          <ac:spMkLst>
            <pc:docMk/>
            <pc:sldMk cId="1158655647" sldId="263"/>
            <ac:spMk id="34" creationId="{86441A37-328E-F539-2EBF-25F8556EB537}"/>
          </ac:spMkLst>
        </pc:spChg>
        <pc:spChg chg="add mod">
          <ac:chgData name="Jacky Dwiyanto" userId="2d8a834b-be48-4a79-83c3-ff0113e81e03" providerId="ADAL" clId="{5CB41E10-7B56-4AC5-80B6-2A3A9977D6A3}" dt="2022-11-22T07:13:22.452" v="2719" actId="1076"/>
          <ac:spMkLst>
            <pc:docMk/>
            <pc:sldMk cId="1158655647" sldId="263"/>
            <ac:spMk id="35" creationId="{66FF55B5-6C6D-B1D1-294B-9CC498FFCEDF}"/>
          </ac:spMkLst>
        </pc:spChg>
        <pc:spChg chg="add mod">
          <ac:chgData name="Jacky Dwiyanto" userId="2d8a834b-be48-4a79-83c3-ff0113e81e03" providerId="ADAL" clId="{5CB41E10-7B56-4AC5-80B6-2A3A9977D6A3}" dt="2022-11-22T07:13:22.452" v="2719" actId="1076"/>
          <ac:spMkLst>
            <pc:docMk/>
            <pc:sldMk cId="1158655647" sldId="263"/>
            <ac:spMk id="36" creationId="{F27EDFF7-285D-BBC8-C78C-A5AD84FA440B}"/>
          </ac:spMkLst>
        </pc:spChg>
        <pc:spChg chg="add mod">
          <ac:chgData name="Jacky Dwiyanto" userId="2d8a834b-be48-4a79-83c3-ff0113e81e03" providerId="ADAL" clId="{5CB41E10-7B56-4AC5-80B6-2A3A9977D6A3}" dt="2022-11-22T07:13:22.452" v="2719" actId="1076"/>
          <ac:spMkLst>
            <pc:docMk/>
            <pc:sldMk cId="1158655647" sldId="263"/>
            <ac:spMk id="37" creationId="{D25B5034-0822-D7E4-00A3-EFCAE2AF2CDC}"/>
          </ac:spMkLst>
        </pc:spChg>
        <pc:spChg chg="add mod">
          <ac:chgData name="Jacky Dwiyanto" userId="2d8a834b-be48-4a79-83c3-ff0113e81e03" providerId="ADAL" clId="{5CB41E10-7B56-4AC5-80B6-2A3A9977D6A3}" dt="2022-11-22T07:13:22.452" v="2719" actId="1076"/>
          <ac:spMkLst>
            <pc:docMk/>
            <pc:sldMk cId="1158655647" sldId="263"/>
            <ac:spMk id="38" creationId="{D3DE0537-3E55-EFF4-81FD-1DB5FF944B1A}"/>
          </ac:spMkLst>
        </pc:spChg>
        <pc:spChg chg="add mod">
          <ac:chgData name="Jacky Dwiyanto" userId="2d8a834b-be48-4a79-83c3-ff0113e81e03" providerId="ADAL" clId="{5CB41E10-7B56-4AC5-80B6-2A3A9977D6A3}" dt="2022-11-22T07:13:22.452" v="2719" actId="1076"/>
          <ac:spMkLst>
            <pc:docMk/>
            <pc:sldMk cId="1158655647" sldId="263"/>
            <ac:spMk id="39" creationId="{6040C322-571E-5320-72B3-8637DAA0DD80}"/>
          </ac:spMkLst>
        </pc:spChg>
        <pc:spChg chg="add mod">
          <ac:chgData name="Jacky Dwiyanto" userId="2d8a834b-be48-4a79-83c3-ff0113e81e03" providerId="ADAL" clId="{5CB41E10-7B56-4AC5-80B6-2A3A9977D6A3}" dt="2022-11-22T07:13:22.452" v="2719" actId="1076"/>
          <ac:spMkLst>
            <pc:docMk/>
            <pc:sldMk cId="1158655647" sldId="263"/>
            <ac:spMk id="40" creationId="{C13562A8-3F4E-6CFF-CE01-CDF857A95577}"/>
          </ac:spMkLst>
        </pc:spChg>
        <pc:spChg chg="add mod">
          <ac:chgData name="Jacky Dwiyanto" userId="2d8a834b-be48-4a79-83c3-ff0113e81e03" providerId="ADAL" clId="{5CB41E10-7B56-4AC5-80B6-2A3A9977D6A3}" dt="2022-11-22T07:13:22.452" v="2719" actId="1076"/>
          <ac:spMkLst>
            <pc:docMk/>
            <pc:sldMk cId="1158655647" sldId="263"/>
            <ac:spMk id="41" creationId="{34538B99-E62C-F481-49F9-8E468F11C2EE}"/>
          </ac:spMkLst>
        </pc:spChg>
        <pc:spChg chg="add mod">
          <ac:chgData name="Jacky Dwiyanto" userId="2d8a834b-be48-4a79-83c3-ff0113e81e03" providerId="ADAL" clId="{5CB41E10-7B56-4AC5-80B6-2A3A9977D6A3}" dt="2022-11-22T07:13:22.452" v="2719" actId="1076"/>
          <ac:spMkLst>
            <pc:docMk/>
            <pc:sldMk cId="1158655647" sldId="263"/>
            <ac:spMk id="42" creationId="{933EA12F-69DA-2F88-E505-8EF4DDCF7DC7}"/>
          </ac:spMkLst>
        </pc:spChg>
        <pc:spChg chg="add mod">
          <ac:chgData name="Jacky Dwiyanto" userId="2d8a834b-be48-4a79-83c3-ff0113e81e03" providerId="ADAL" clId="{5CB41E10-7B56-4AC5-80B6-2A3A9977D6A3}" dt="2022-11-22T07:13:22.452" v="2719" actId="1076"/>
          <ac:spMkLst>
            <pc:docMk/>
            <pc:sldMk cId="1158655647" sldId="263"/>
            <ac:spMk id="43" creationId="{8BD43E55-9105-3164-50DA-7ACBD0DDC95D}"/>
          </ac:spMkLst>
        </pc:spChg>
        <pc:spChg chg="add mod">
          <ac:chgData name="Jacky Dwiyanto" userId="2d8a834b-be48-4a79-83c3-ff0113e81e03" providerId="ADAL" clId="{5CB41E10-7B56-4AC5-80B6-2A3A9977D6A3}" dt="2022-11-22T07:13:22.452" v="2719" actId="1076"/>
          <ac:spMkLst>
            <pc:docMk/>
            <pc:sldMk cId="1158655647" sldId="263"/>
            <ac:spMk id="44" creationId="{88E8777B-F72B-8F8D-DD24-051D35A1AAB4}"/>
          </ac:spMkLst>
        </pc:spChg>
        <pc:spChg chg="add mod">
          <ac:chgData name="Jacky Dwiyanto" userId="2d8a834b-be48-4a79-83c3-ff0113e81e03" providerId="ADAL" clId="{5CB41E10-7B56-4AC5-80B6-2A3A9977D6A3}" dt="2022-11-22T07:13:22.452" v="2719" actId="1076"/>
          <ac:spMkLst>
            <pc:docMk/>
            <pc:sldMk cId="1158655647" sldId="263"/>
            <ac:spMk id="45" creationId="{7A818A2A-74C7-4458-3BFA-658561DD942F}"/>
          </ac:spMkLst>
        </pc:spChg>
        <pc:spChg chg="add mod">
          <ac:chgData name="Jacky Dwiyanto" userId="2d8a834b-be48-4a79-83c3-ff0113e81e03" providerId="ADAL" clId="{5CB41E10-7B56-4AC5-80B6-2A3A9977D6A3}" dt="2022-11-22T07:13:22.452" v="2719" actId="1076"/>
          <ac:spMkLst>
            <pc:docMk/>
            <pc:sldMk cId="1158655647" sldId="263"/>
            <ac:spMk id="46" creationId="{5C550F48-B525-1D2E-1A36-92F9EB5346BA}"/>
          </ac:spMkLst>
        </pc:spChg>
        <pc:spChg chg="add mod">
          <ac:chgData name="Jacky Dwiyanto" userId="2d8a834b-be48-4a79-83c3-ff0113e81e03" providerId="ADAL" clId="{5CB41E10-7B56-4AC5-80B6-2A3A9977D6A3}" dt="2022-11-22T07:13:22.452" v="2719" actId="1076"/>
          <ac:spMkLst>
            <pc:docMk/>
            <pc:sldMk cId="1158655647" sldId="263"/>
            <ac:spMk id="47" creationId="{154AA7BF-54F0-A177-2953-20921B60A51F}"/>
          </ac:spMkLst>
        </pc:spChg>
        <pc:spChg chg="add mod">
          <ac:chgData name="Jacky Dwiyanto" userId="2d8a834b-be48-4a79-83c3-ff0113e81e03" providerId="ADAL" clId="{5CB41E10-7B56-4AC5-80B6-2A3A9977D6A3}" dt="2022-11-22T07:13:22.452" v="2719" actId="1076"/>
          <ac:spMkLst>
            <pc:docMk/>
            <pc:sldMk cId="1158655647" sldId="263"/>
            <ac:spMk id="48" creationId="{C209EB74-61A7-1FA9-511A-34F490335F17}"/>
          </ac:spMkLst>
        </pc:spChg>
        <pc:spChg chg="add mod">
          <ac:chgData name="Jacky Dwiyanto" userId="2d8a834b-be48-4a79-83c3-ff0113e81e03" providerId="ADAL" clId="{5CB41E10-7B56-4AC5-80B6-2A3A9977D6A3}" dt="2022-11-22T07:13:22.452" v="2719" actId="1076"/>
          <ac:spMkLst>
            <pc:docMk/>
            <pc:sldMk cId="1158655647" sldId="263"/>
            <ac:spMk id="49" creationId="{DBEC42B6-7AB7-FB8E-31FC-D779CC59CFA4}"/>
          </ac:spMkLst>
        </pc:spChg>
        <pc:spChg chg="add mod">
          <ac:chgData name="Jacky Dwiyanto" userId="2d8a834b-be48-4a79-83c3-ff0113e81e03" providerId="ADAL" clId="{5CB41E10-7B56-4AC5-80B6-2A3A9977D6A3}" dt="2022-11-22T07:13:22.452" v="2719" actId="1076"/>
          <ac:spMkLst>
            <pc:docMk/>
            <pc:sldMk cId="1158655647" sldId="263"/>
            <ac:spMk id="51" creationId="{97CAE714-F2D3-38C4-DAE6-B17BEBDE1A6F}"/>
          </ac:spMkLst>
        </pc:spChg>
        <pc:spChg chg="add mod">
          <ac:chgData name="Jacky Dwiyanto" userId="2d8a834b-be48-4a79-83c3-ff0113e81e03" providerId="ADAL" clId="{5CB41E10-7B56-4AC5-80B6-2A3A9977D6A3}" dt="2022-11-22T07:13:22.452" v="2719" actId="1076"/>
          <ac:spMkLst>
            <pc:docMk/>
            <pc:sldMk cId="1158655647" sldId="263"/>
            <ac:spMk id="53" creationId="{C186F585-ECBC-B30B-291F-D83539C4703E}"/>
          </ac:spMkLst>
        </pc:spChg>
        <pc:spChg chg="add mod">
          <ac:chgData name="Jacky Dwiyanto" userId="2d8a834b-be48-4a79-83c3-ff0113e81e03" providerId="ADAL" clId="{5CB41E10-7B56-4AC5-80B6-2A3A9977D6A3}" dt="2022-11-22T07:18:59.483" v="2876" actId="1076"/>
          <ac:spMkLst>
            <pc:docMk/>
            <pc:sldMk cId="1158655647" sldId="263"/>
            <ac:spMk id="54" creationId="{F5DEBE7B-6D01-FF8B-BF6C-79C4F5B0CB8E}"/>
          </ac:spMkLst>
        </pc:spChg>
        <pc:spChg chg="add mod">
          <ac:chgData name="Jacky Dwiyanto" userId="2d8a834b-be48-4a79-83c3-ff0113e81e03" providerId="ADAL" clId="{5CB41E10-7B56-4AC5-80B6-2A3A9977D6A3}" dt="2022-11-22T07:18:59.483" v="2876" actId="1076"/>
          <ac:spMkLst>
            <pc:docMk/>
            <pc:sldMk cId="1158655647" sldId="263"/>
            <ac:spMk id="55" creationId="{9B47C30B-CD41-00F7-6DC8-B4792FF1F82D}"/>
          </ac:spMkLst>
        </pc:spChg>
        <pc:spChg chg="add mod">
          <ac:chgData name="Jacky Dwiyanto" userId="2d8a834b-be48-4a79-83c3-ff0113e81e03" providerId="ADAL" clId="{5CB41E10-7B56-4AC5-80B6-2A3A9977D6A3}" dt="2022-11-22T07:18:59.483" v="2876" actId="1076"/>
          <ac:spMkLst>
            <pc:docMk/>
            <pc:sldMk cId="1158655647" sldId="263"/>
            <ac:spMk id="56" creationId="{CC1C3E88-0479-DE1E-E544-542E8D7FF7D5}"/>
          </ac:spMkLst>
        </pc:spChg>
        <pc:spChg chg="add mod">
          <ac:chgData name="Jacky Dwiyanto" userId="2d8a834b-be48-4a79-83c3-ff0113e81e03" providerId="ADAL" clId="{5CB41E10-7B56-4AC5-80B6-2A3A9977D6A3}" dt="2022-11-22T07:16:54.068" v="2788" actId="1076"/>
          <ac:spMkLst>
            <pc:docMk/>
            <pc:sldMk cId="1158655647" sldId="263"/>
            <ac:spMk id="68" creationId="{75EC2499-F2E1-A526-2829-1EB4B08EF416}"/>
          </ac:spMkLst>
        </pc:spChg>
        <pc:spChg chg="add mod">
          <ac:chgData name="Jacky Dwiyanto" userId="2d8a834b-be48-4a79-83c3-ff0113e81e03" providerId="ADAL" clId="{5CB41E10-7B56-4AC5-80B6-2A3A9977D6A3}" dt="2022-11-22T07:17:20.847" v="2805" actId="20577"/>
          <ac:spMkLst>
            <pc:docMk/>
            <pc:sldMk cId="1158655647" sldId="263"/>
            <ac:spMk id="69" creationId="{FC999C4C-D0AD-50CE-842E-C454662E88E6}"/>
          </ac:spMkLst>
        </pc:spChg>
        <pc:spChg chg="add mod">
          <ac:chgData name="Jacky Dwiyanto" userId="2d8a834b-be48-4a79-83c3-ff0113e81e03" providerId="ADAL" clId="{5CB41E10-7B56-4AC5-80B6-2A3A9977D6A3}" dt="2022-11-22T07:17:36.960" v="2819" actId="20577"/>
          <ac:spMkLst>
            <pc:docMk/>
            <pc:sldMk cId="1158655647" sldId="263"/>
            <ac:spMk id="70" creationId="{77011C33-3A18-806F-2769-64A997896BFE}"/>
          </ac:spMkLst>
        </pc:spChg>
        <pc:spChg chg="add mod">
          <ac:chgData name="Jacky Dwiyanto" userId="2d8a834b-be48-4a79-83c3-ff0113e81e03" providerId="ADAL" clId="{5CB41E10-7B56-4AC5-80B6-2A3A9977D6A3}" dt="2022-11-22T07:17:47.295" v="2830" actId="20577"/>
          <ac:spMkLst>
            <pc:docMk/>
            <pc:sldMk cId="1158655647" sldId="263"/>
            <ac:spMk id="71" creationId="{7509AFCC-4F59-EACC-249F-E13DA9AF6586}"/>
          </ac:spMkLst>
        </pc:spChg>
        <pc:spChg chg="add mod">
          <ac:chgData name="Jacky Dwiyanto" userId="2d8a834b-be48-4a79-83c3-ff0113e81e03" providerId="ADAL" clId="{5CB41E10-7B56-4AC5-80B6-2A3A9977D6A3}" dt="2022-11-22T07:18:04.978" v="2867" actId="20577"/>
          <ac:spMkLst>
            <pc:docMk/>
            <pc:sldMk cId="1158655647" sldId="263"/>
            <ac:spMk id="72" creationId="{7A9C01CF-B9D8-EF12-169D-C27DDFD7AD2E}"/>
          </ac:spMkLst>
        </pc:spChg>
        <pc:cxnChg chg="add mod">
          <ac:chgData name="Jacky Dwiyanto" userId="2d8a834b-be48-4a79-83c3-ff0113e81e03" providerId="ADAL" clId="{5CB41E10-7B56-4AC5-80B6-2A3A9977D6A3}" dt="2022-11-22T07:16:13.869" v="2746" actId="1076"/>
          <ac:cxnSpMkLst>
            <pc:docMk/>
            <pc:sldMk cId="1158655647" sldId="263"/>
            <ac:cxnSpMk id="14" creationId="{2897A4D7-9E90-4F2C-EE74-159C4A0BE08D}"/>
          </ac:cxnSpMkLst>
        </pc:cxnChg>
        <pc:cxnChg chg="add mod">
          <ac:chgData name="Jacky Dwiyanto" userId="2d8a834b-be48-4a79-83c3-ff0113e81e03" providerId="ADAL" clId="{5CB41E10-7B56-4AC5-80B6-2A3A9977D6A3}" dt="2022-11-22T07:16:13.869" v="2746" actId="1076"/>
          <ac:cxnSpMkLst>
            <pc:docMk/>
            <pc:sldMk cId="1158655647" sldId="263"/>
            <ac:cxnSpMk id="15" creationId="{AEDDD682-B295-16EA-1711-01F1B099CED0}"/>
          </ac:cxnSpMkLst>
        </pc:cxnChg>
        <pc:cxnChg chg="add mod">
          <ac:chgData name="Jacky Dwiyanto" userId="2d8a834b-be48-4a79-83c3-ff0113e81e03" providerId="ADAL" clId="{5CB41E10-7B56-4AC5-80B6-2A3A9977D6A3}" dt="2022-11-22T07:16:13.869" v="2746" actId="1076"/>
          <ac:cxnSpMkLst>
            <pc:docMk/>
            <pc:sldMk cId="1158655647" sldId="263"/>
            <ac:cxnSpMk id="16" creationId="{D9223641-A1D2-6EF4-B372-66E6FD0AC4ED}"/>
          </ac:cxnSpMkLst>
        </pc:cxnChg>
        <pc:cxnChg chg="add mod">
          <ac:chgData name="Jacky Dwiyanto" userId="2d8a834b-be48-4a79-83c3-ff0113e81e03" providerId="ADAL" clId="{5CB41E10-7B56-4AC5-80B6-2A3A9977D6A3}" dt="2022-11-22T07:16:13.869" v="2746" actId="1076"/>
          <ac:cxnSpMkLst>
            <pc:docMk/>
            <pc:sldMk cId="1158655647" sldId="263"/>
            <ac:cxnSpMk id="17" creationId="{7C7A9EC2-3602-712F-0067-8ED15490C7EE}"/>
          </ac:cxnSpMkLst>
        </pc:cxnChg>
        <pc:cxnChg chg="add mod">
          <ac:chgData name="Jacky Dwiyanto" userId="2d8a834b-be48-4a79-83c3-ff0113e81e03" providerId="ADAL" clId="{5CB41E10-7B56-4AC5-80B6-2A3A9977D6A3}" dt="2022-11-22T07:16:13.869" v="2746" actId="1076"/>
          <ac:cxnSpMkLst>
            <pc:docMk/>
            <pc:sldMk cId="1158655647" sldId="263"/>
            <ac:cxnSpMk id="18" creationId="{A7231192-F935-FEA7-31A7-2DCB6E90C512}"/>
          </ac:cxnSpMkLst>
        </pc:cxnChg>
        <pc:cxnChg chg="add mod">
          <ac:chgData name="Jacky Dwiyanto" userId="2d8a834b-be48-4a79-83c3-ff0113e81e03" providerId="ADAL" clId="{5CB41E10-7B56-4AC5-80B6-2A3A9977D6A3}" dt="2022-11-22T07:16:13.869" v="2746" actId="1076"/>
          <ac:cxnSpMkLst>
            <pc:docMk/>
            <pc:sldMk cId="1158655647" sldId="263"/>
            <ac:cxnSpMk id="19" creationId="{59674023-44BA-EBDE-41BE-38D01EC8EC08}"/>
          </ac:cxnSpMkLst>
        </pc:cxnChg>
        <pc:cxnChg chg="add mod">
          <ac:chgData name="Jacky Dwiyanto" userId="2d8a834b-be48-4a79-83c3-ff0113e81e03" providerId="ADAL" clId="{5CB41E10-7B56-4AC5-80B6-2A3A9977D6A3}" dt="2022-11-22T07:16:13.869" v="2746" actId="1076"/>
          <ac:cxnSpMkLst>
            <pc:docMk/>
            <pc:sldMk cId="1158655647" sldId="263"/>
            <ac:cxnSpMk id="20" creationId="{6FE36E81-18D7-DA92-07A3-595C737D119F}"/>
          </ac:cxnSpMkLst>
        </pc:cxnChg>
        <pc:cxnChg chg="add mod">
          <ac:chgData name="Jacky Dwiyanto" userId="2d8a834b-be48-4a79-83c3-ff0113e81e03" providerId="ADAL" clId="{5CB41E10-7B56-4AC5-80B6-2A3A9977D6A3}" dt="2022-11-22T07:16:13.869" v="2746" actId="1076"/>
          <ac:cxnSpMkLst>
            <pc:docMk/>
            <pc:sldMk cId="1158655647" sldId="263"/>
            <ac:cxnSpMk id="21" creationId="{DD1E81EB-B8A4-CAA9-75D2-767831A5D2BE}"/>
          </ac:cxnSpMkLst>
        </pc:cxnChg>
        <pc:cxnChg chg="add mod">
          <ac:chgData name="Jacky Dwiyanto" userId="2d8a834b-be48-4a79-83c3-ff0113e81e03" providerId="ADAL" clId="{5CB41E10-7B56-4AC5-80B6-2A3A9977D6A3}" dt="2022-11-22T07:16:13.869" v="2746" actId="1076"/>
          <ac:cxnSpMkLst>
            <pc:docMk/>
            <pc:sldMk cId="1158655647" sldId="263"/>
            <ac:cxnSpMk id="22" creationId="{583A9686-0E4B-325D-C766-9947FBFE6A46}"/>
          </ac:cxnSpMkLst>
        </pc:cxnChg>
        <pc:cxnChg chg="add mod">
          <ac:chgData name="Jacky Dwiyanto" userId="2d8a834b-be48-4a79-83c3-ff0113e81e03" providerId="ADAL" clId="{5CB41E10-7B56-4AC5-80B6-2A3A9977D6A3}" dt="2022-11-22T07:16:13.869" v="2746" actId="1076"/>
          <ac:cxnSpMkLst>
            <pc:docMk/>
            <pc:sldMk cId="1158655647" sldId="263"/>
            <ac:cxnSpMk id="23" creationId="{D98391C4-276E-E6A2-CD46-19D2BF22C5A8}"/>
          </ac:cxnSpMkLst>
        </pc:cxnChg>
        <pc:cxnChg chg="add mod">
          <ac:chgData name="Jacky Dwiyanto" userId="2d8a834b-be48-4a79-83c3-ff0113e81e03" providerId="ADAL" clId="{5CB41E10-7B56-4AC5-80B6-2A3A9977D6A3}" dt="2022-11-22T07:16:13.869" v="2746" actId="1076"/>
          <ac:cxnSpMkLst>
            <pc:docMk/>
            <pc:sldMk cId="1158655647" sldId="263"/>
            <ac:cxnSpMk id="24" creationId="{E473DA46-D782-38D5-3BED-FFA75691DC92}"/>
          </ac:cxnSpMkLst>
        </pc:cxnChg>
        <pc:cxnChg chg="add mod">
          <ac:chgData name="Jacky Dwiyanto" userId="2d8a834b-be48-4a79-83c3-ff0113e81e03" providerId="ADAL" clId="{5CB41E10-7B56-4AC5-80B6-2A3A9977D6A3}" dt="2022-11-22T07:16:13.869" v="2746" actId="1076"/>
          <ac:cxnSpMkLst>
            <pc:docMk/>
            <pc:sldMk cId="1158655647" sldId="263"/>
            <ac:cxnSpMk id="25" creationId="{DC94B8EB-0542-37BA-C9A0-A19F03A5C920}"/>
          </ac:cxnSpMkLst>
        </pc:cxnChg>
        <pc:cxnChg chg="add mod">
          <ac:chgData name="Jacky Dwiyanto" userId="2d8a834b-be48-4a79-83c3-ff0113e81e03" providerId="ADAL" clId="{5CB41E10-7B56-4AC5-80B6-2A3A9977D6A3}" dt="2022-11-22T07:16:13.869" v="2746" actId="1076"/>
          <ac:cxnSpMkLst>
            <pc:docMk/>
            <pc:sldMk cId="1158655647" sldId="263"/>
            <ac:cxnSpMk id="26" creationId="{96DD455A-1EE2-CF48-BCD9-C26202A5F714}"/>
          </ac:cxnSpMkLst>
        </pc:cxnChg>
        <pc:cxnChg chg="add mod">
          <ac:chgData name="Jacky Dwiyanto" userId="2d8a834b-be48-4a79-83c3-ff0113e81e03" providerId="ADAL" clId="{5CB41E10-7B56-4AC5-80B6-2A3A9977D6A3}" dt="2022-11-22T07:16:13.869" v="2746" actId="1076"/>
          <ac:cxnSpMkLst>
            <pc:docMk/>
            <pc:sldMk cId="1158655647" sldId="263"/>
            <ac:cxnSpMk id="27" creationId="{D26E2CF1-5DAC-A472-2C86-134FF99B761A}"/>
          </ac:cxnSpMkLst>
        </pc:cxnChg>
        <pc:cxnChg chg="add mod">
          <ac:chgData name="Jacky Dwiyanto" userId="2d8a834b-be48-4a79-83c3-ff0113e81e03" providerId="ADAL" clId="{5CB41E10-7B56-4AC5-80B6-2A3A9977D6A3}" dt="2022-11-22T07:18:59.483" v="2876" actId="1076"/>
          <ac:cxnSpMkLst>
            <pc:docMk/>
            <pc:sldMk cId="1158655647" sldId="263"/>
            <ac:cxnSpMk id="58" creationId="{5E60B255-9E3B-0031-A640-DC8A733F1F21}"/>
          </ac:cxnSpMkLst>
        </pc:cxnChg>
        <pc:cxnChg chg="add mod">
          <ac:chgData name="Jacky Dwiyanto" userId="2d8a834b-be48-4a79-83c3-ff0113e81e03" providerId="ADAL" clId="{5CB41E10-7B56-4AC5-80B6-2A3A9977D6A3}" dt="2022-11-22T07:18:59.483" v="2876" actId="1076"/>
          <ac:cxnSpMkLst>
            <pc:docMk/>
            <pc:sldMk cId="1158655647" sldId="263"/>
            <ac:cxnSpMk id="60" creationId="{E920C805-7D44-B56D-DEC1-2C28007B7191}"/>
          </ac:cxnSpMkLst>
        </pc:cxnChg>
        <pc:cxnChg chg="add mod">
          <ac:chgData name="Jacky Dwiyanto" userId="2d8a834b-be48-4a79-83c3-ff0113e81e03" providerId="ADAL" clId="{5CB41E10-7B56-4AC5-80B6-2A3A9977D6A3}" dt="2022-11-22T07:18:59.483" v="2876" actId="1076"/>
          <ac:cxnSpMkLst>
            <pc:docMk/>
            <pc:sldMk cId="1158655647" sldId="263"/>
            <ac:cxnSpMk id="63" creationId="{33D9A2C6-BF53-AD69-3FE5-377AE174523D}"/>
          </ac:cxnSpMkLst>
        </pc:cxnChg>
        <pc:cxnChg chg="add mod">
          <ac:chgData name="Jacky Dwiyanto" userId="2d8a834b-be48-4a79-83c3-ff0113e81e03" providerId="ADAL" clId="{5CB41E10-7B56-4AC5-80B6-2A3A9977D6A3}" dt="2022-11-22T07:18:59.483" v="2876" actId="1076"/>
          <ac:cxnSpMkLst>
            <pc:docMk/>
            <pc:sldMk cId="1158655647" sldId="263"/>
            <ac:cxnSpMk id="67" creationId="{B842B66B-EF84-EFE6-BA06-C2797977BD7C}"/>
          </ac:cxnSpMkLst>
        </pc:cxnChg>
        <pc:cxnChg chg="add mod">
          <ac:chgData name="Jacky Dwiyanto" userId="2d8a834b-be48-4a79-83c3-ff0113e81e03" providerId="ADAL" clId="{5CB41E10-7B56-4AC5-80B6-2A3A9977D6A3}" dt="2022-11-22T07:18:25.429" v="2869" actId="13822"/>
          <ac:cxnSpMkLst>
            <pc:docMk/>
            <pc:sldMk cId="1158655647" sldId="263"/>
            <ac:cxnSpMk id="74" creationId="{2999A35E-FCA0-F21F-1211-32F70AC6B530}"/>
          </ac:cxnSpMkLst>
        </pc:cxnChg>
        <pc:cxnChg chg="add mod">
          <ac:chgData name="Jacky Dwiyanto" userId="2d8a834b-be48-4a79-83c3-ff0113e81e03" providerId="ADAL" clId="{5CB41E10-7B56-4AC5-80B6-2A3A9977D6A3}" dt="2022-11-22T07:18:35.895" v="2871" actId="13822"/>
          <ac:cxnSpMkLst>
            <pc:docMk/>
            <pc:sldMk cId="1158655647" sldId="263"/>
            <ac:cxnSpMk id="76" creationId="{F772AD20-37EA-3F17-4E76-6BE9653BF1E6}"/>
          </ac:cxnSpMkLst>
        </pc:cxnChg>
        <pc:cxnChg chg="add mod">
          <ac:chgData name="Jacky Dwiyanto" userId="2d8a834b-be48-4a79-83c3-ff0113e81e03" providerId="ADAL" clId="{5CB41E10-7B56-4AC5-80B6-2A3A9977D6A3}" dt="2022-11-22T07:18:43.394" v="2873" actId="13822"/>
          <ac:cxnSpMkLst>
            <pc:docMk/>
            <pc:sldMk cId="1158655647" sldId="263"/>
            <ac:cxnSpMk id="78" creationId="{4F1FBE8A-1ADD-10B7-773D-76CC8AF1DC41}"/>
          </ac:cxnSpMkLst>
        </pc:cxnChg>
        <pc:cxnChg chg="add mod">
          <ac:chgData name="Jacky Dwiyanto" userId="2d8a834b-be48-4a79-83c3-ff0113e81e03" providerId="ADAL" clId="{5CB41E10-7B56-4AC5-80B6-2A3A9977D6A3}" dt="2022-11-22T07:19:04.163" v="2877" actId="14100"/>
          <ac:cxnSpMkLst>
            <pc:docMk/>
            <pc:sldMk cId="1158655647" sldId="263"/>
            <ac:cxnSpMk id="80" creationId="{31F96AC6-7E31-EC2A-A6FD-9C2E02BDC693}"/>
          </ac:cxnSpMkLst>
        </pc:cxnChg>
      </pc:sldChg>
      <pc:sldChg chg="ord">
        <pc:chgData name="Jacky Dwiyanto" userId="2d8a834b-be48-4a79-83c3-ff0113e81e03" providerId="ADAL" clId="{5CB41E10-7B56-4AC5-80B6-2A3A9977D6A3}" dt="2022-11-22T07:27:46.542" v="2942"/>
        <pc:sldMkLst>
          <pc:docMk/>
          <pc:sldMk cId="2323043451" sldId="265"/>
        </pc:sldMkLst>
      </pc:sldChg>
      <pc:sldChg chg="ord">
        <pc:chgData name="Jacky Dwiyanto" userId="2d8a834b-be48-4a79-83c3-ff0113e81e03" providerId="ADAL" clId="{5CB41E10-7B56-4AC5-80B6-2A3A9977D6A3}" dt="2022-11-22T07:27:46.542" v="2942"/>
        <pc:sldMkLst>
          <pc:docMk/>
          <pc:sldMk cId="4091940844" sldId="266"/>
        </pc:sldMkLst>
      </pc:sldChg>
      <pc:sldChg chg="modSp new mod">
        <pc:chgData name="Jacky Dwiyanto" userId="2d8a834b-be48-4a79-83c3-ff0113e81e03" providerId="ADAL" clId="{5CB41E10-7B56-4AC5-80B6-2A3A9977D6A3}" dt="2022-11-22T05:46:44.263" v="792" actId="20577"/>
        <pc:sldMkLst>
          <pc:docMk/>
          <pc:sldMk cId="503949926" sldId="267"/>
        </pc:sldMkLst>
        <pc:spChg chg="mod">
          <ac:chgData name="Jacky Dwiyanto" userId="2d8a834b-be48-4a79-83c3-ff0113e81e03" providerId="ADAL" clId="{5CB41E10-7B56-4AC5-80B6-2A3A9977D6A3}" dt="2022-11-22T05:38:58.702" v="191" actId="20577"/>
          <ac:spMkLst>
            <pc:docMk/>
            <pc:sldMk cId="503949926" sldId="267"/>
            <ac:spMk id="2" creationId="{095414FD-CA01-D7E8-2E63-B1FFA4AD78C2}"/>
          </ac:spMkLst>
        </pc:spChg>
        <pc:spChg chg="mod">
          <ac:chgData name="Jacky Dwiyanto" userId="2d8a834b-be48-4a79-83c3-ff0113e81e03" providerId="ADAL" clId="{5CB41E10-7B56-4AC5-80B6-2A3A9977D6A3}" dt="2022-11-22T05:46:44.263" v="792" actId="20577"/>
          <ac:spMkLst>
            <pc:docMk/>
            <pc:sldMk cId="503949926" sldId="267"/>
            <ac:spMk id="3" creationId="{E83D0743-40FA-52F3-499B-515CF96CFC07}"/>
          </ac:spMkLst>
        </pc:spChg>
      </pc:sldChg>
      <pc:sldChg chg="addSp delSp modSp new mod">
        <pc:chgData name="Jacky Dwiyanto" userId="2d8a834b-be48-4a79-83c3-ff0113e81e03" providerId="ADAL" clId="{5CB41E10-7B56-4AC5-80B6-2A3A9977D6A3}" dt="2022-11-22T06:00:41.386" v="1344" actId="20577"/>
        <pc:sldMkLst>
          <pc:docMk/>
          <pc:sldMk cId="3065219614" sldId="268"/>
        </pc:sldMkLst>
        <pc:spChg chg="mod">
          <ac:chgData name="Jacky Dwiyanto" userId="2d8a834b-be48-4a79-83c3-ff0113e81e03" providerId="ADAL" clId="{5CB41E10-7B56-4AC5-80B6-2A3A9977D6A3}" dt="2022-11-22T05:49:40.921" v="849" actId="20577"/>
          <ac:spMkLst>
            <pc:docMk/>
            <pc:sldMk cId="3065219614" sldId="268"/>
            <ac:spMk id="2" creationId="{BB41707A-EC28-5AA5-2AC5-FE6E6005E9B6}"/>
          </ac:spMkLst>
        </pc:spChg>
        <pc:spChg chg="mod">
          <ac:chgData name="Jacky Dwiyanto" userId="2d8a834b-be48-4a79-83c3-ff0113e81e03" providerId="ADAL" clId="{5CB41E10-7B56-4AC5-80B6-2A3A9977D6A3}" dt="2022-11-22T06:00:41.386" v="1344" actId="20577"/>
          <ac:spMkLst>
            <pc:docMk/>
            <pc:sldMk cId="3065219614" sldId="268"/>
            <ac:spMk id="3" creationId="{ECD4E05D-EAF9-648C-9480-B57EC65DF028}"/>
          </ac:spMkLst>
        </pc:spChg>
        <pc:spChg chg="add mod">
          <ac:chgData name="Jacky Dwiyanto" userId="2d8a834b-be48-4a79-83c3-ff0113e81e03" providerId="ADAL" clId="{5CB41E10-7B56-4AC5-80B6-2A3A9977D6A3}" dt="2022-11-22T05:59:29.621" v="1331" actId="1076"/>
          <ac:spMkLst>
            <pc:docMk/>
            <pc:sldMk cId="3065219614" sldId="268"/>
            <ac:spMk id="6" creationId="{F81C95BD-4703-E363-CF06-E49CAB5731B2}"/>
          </ac:spMkLst>
        </pc:spChg>
        <pc:spChg chg="add del">
          <ac:chgData name="Jacky Dwiyanto" userId="2d8a834b-be48-4a79-83c3-ff0113e81e03" providerId="ADAL" clId="{5CB41E10-7B56-4AC5-80B6-2A3A9977D6A3}" dt="2022-11-22T05:59:40.784" v="1335" actId="22"/>
          <ac:spMkLst>
            <pc:docMk/>
            <pc:sldMk cId="3065219614" sldId="268"/>
            <ac:spMk id="8" creationId="{46E42227-F500-EF5B-E23D-BE2743B4DAA4}"/>
          </ac:spMkLst>
        </pc:spChg>
        <pc:picChg chg="add mod">
          <ac:chgData name="Jacky Dwiyanto" userId="2d8a834b-be48-4a79-83c3-ff0113e81e03" providerId="ADAL" clId="{5CB41E10-7B56-4AC5-80B6-2A3A9977D6A3}" dt="2022-11-22T05:59:35.105" v="1333" actId="1076"/>
          <ac:picMkLst>
            <pc:docMk/>
            <pc:sldMk cId="3065219614" sldId="268"/>
            <ac:picMk id="5" creationId="{7BB740C0-9081-BFE6-7B0E-845671A1C805}"/>
          </ac:picMkLst>
        </pc:picChg>
      </pc:sldChg>
      <pc:sldChg chg="addSp delSp modSp add mod">
        <pc:chgData name="Jacky Dwiyanto" userId="2d8a834b-be48-4a79-83c3-ff0113e81e03" providerId="ADAL" clId="{5CB41E10-7B56-4AC5-80B6-2A3A9977D6A3}" dt="2022-11-22T05:53:57.923" v="993" actId="14100"/>
        <pc:sldMkLst>
          <pc:docMk/>
          <pc:sldMk cId="3180506639" sldId="269"/>
        </pc:sldMkLst>
        <pc:spChg chg="del">
          <ac:chgData name="Jacky Dwiyanto" userId="2d8a834b-be48-4a79-83c3-ff0113e81e03" providerId="ADAL" clId="{5CB41E10-7B56-4AC5-80B6-2A3A9977D6A3}" dt="2022-11-22T05:51:34.783" v="851" actId="478"/>
          <ac:spMkLst>
            <pc:docMk/>
            <pc:sldMk cId="3180506639" sldId="269"/>
            <ac:spMk id="3" creationId="{E7E1BB1C-8AD5-2D3B-FE4A-4517FEAE1946}"/>
          </ac:spMkLst>
        </pc:spChg>
        <pc:spChg chg="add del mod">
          <ac:chgData name="Jacky Dwiyanto" userId="2d8a834b-be48-4a79-83c3-ff0113e81e03" providerId="ADAL" clId="{5CB41E10-7B56-4AC5-80B6-2A3A9977D6A3}" dt="2022-11-22T05:51:37.388" v="852" actId="478"/>
          <ac:spMkLst>
            <pc:docMk/>
            <pc:sldMk cId="3180506639" sldId="269"/>
            <ac:spMk id="6" creationId="{85F63548-96C1-0A3D-2E17-B593A5A8E432}"/>
          </ac:spMkLst>
        </pc:spChg>
        <pc:spChg chg="add mod">
          <ac:chgData name="Jacky Dwiyanto" userId="2d8a834b-be48-4a79-83c3-ff0113e81e03" providerId="ADAL" clId="{5CB41E10-7B56-4AC5-80B6-2A3A9977D6A3}" dt="2022-11-22T05:52:22.448" v="858" actId="14100"/>
          <ac:spMkLst>
            <pc:docMk/>
            <pc:sldMk cId="3180506639" sldId="269"/>
            <ac:spMk id="7" creationId="{E67D13A3-E9ED-4BA6-BCBE-807CEB36EE2E}"/>
          </ac:spMkLst>
        </pc:spChg>
        <pc:spChg chg="add mod">
          <ac:chgData name="Jacky Dwiyanto" userId="2d8a834b-be48-4a79-83c3-ff0113e81e03" providerId="ADAL" clId="{5CB41E10-7B56-4AC5-80B6-2A3A9977D6A3}" dt="2022-11-22T05:52:17.845" v="857" actId="14100"/>
          <ac:spMkLst>
            <pc:docMk/>
            <pc:sldMk cId="3180506639" sldId="269"/>
            <ac:spMk id="8" creationId="{B367A4AD-6CDE-C68E-5B10-6366CE217E7F}"/>
          </ac:spMkLst>
        </pc:spChg>
        <pc:spChg chg="add mod">
          <ac:chgData name="Jacky Dwiyanto" userId="2d8a834b-be48-4a79-83c3-ff0113e81e03" providerId="ADAL" clId="{5CB41E10-7B56-4AC5-80B6-2A3A9977D6A3}" dt="2022-11-22T05:52:59.515" v="870" actId="14100"/>
          <ac:spMkLst>
            <pc:docMk/>
            <pc:sldMk cId="3180506639" sldId="269"/>
            <ac:spMk id="9" creationId="{1A2B28B9-D6B5-4BBF-1DDC-409ACCA7636F}"/>
          </ac:spMkLst>
        </pc:spChg>
        <pc:spChg chg="add del mod">
          <ac:chgData name="Jacky Dwiyanto" userId="2d8a834b-be48-4a79-83c3-ff0113e81e03" providerId="ADAL" clId="{5CB41E10-7B56-4AC5-80B6-2A3A9977D6A3}" dt="2022-11-22T05:53:09.167" v="876" actId="20577"/>
          <ac:spMkLst>
            <pc:docMk/>
            <pc:sldMk cId="3180506639" sldId="269"/>
            <ac:spMk id="10" creationId="{923EA6C3-713D-7C71-6091-88C70DE337D0}"/>
          </ac:spMkLst>
        </pc:spChg>
        <pc:spChg chg="add mod">
          <ac:chgData name="Jacky Dwiyanto" userId="2d8a834b-be48-4a79-83c3-ff0113e81e03" providerId="ADAL" clId="{5CB41E10-7B56-4AC5-80B6-2A3A9977D6A3}" dt="2022-11-22T05:53:57.923" v="993" actId="14100"/>
          <ac:spMkLst>
            <pc:docMk/>
            <pc:sldMk cId="3180506639" sldId="269"/>
            <ac:spMk id="11" creationId="{B83C0F04-0C9A-BE3C-CC7E-8D499039897C}"/>
          </ac:spMkLst>
        </pc:spChg>
        <pc:picChg chg="mod modCrop">
          <ac:chgData name="Jacky Dwiyanto" userId="2d8a834b-be48-4a79-83c3-ff0113e81e03" providerId="ADAL" clId="{5CB41E10-7B56-4AC5-80B6-2A3A9977D6A3}" dt="2022-11-22T05:52:35.274" v="859" actId="732"/>
          <ac:picMkLst>
            <pc:docMk/>
            <pc:sldMk cId="3180506639" sldId="269"/>
            <ac:picMk id="5" creationId="{F1549076-AB54-D152-7162-75F3FF51A09A}"/>
          </ac:picMkLst>
        </pc:picChg>
      </pc:sldChg>
      <pc:sldChg chg="addSp delSp modSp add mod">
        <pc:chgData name="Jacky Dwiyanto" userId="2d8a834b-be48-4a79-83c3-ff0113e81e03" providerId="ADAL" clId="{5CB41E10-7B56-4AC5-80B6-2A3A9977D6A3}" dt="2022-11-22T05:57:44.960" v="1196" actId="478"/>
        <pc:sldMkLst>
          <pc:docMk/>
          <pc:sldMk cId="3714302119" sldId="270"/>
        </pc:sldMkLst>
        <pc:spChg chg="add mod">
          <ac:chgData name="Jacky Dwiyanto" userId="2d8a834b-be48-4a79-83c3-ff0113e81e03" providerId="ADAL" clId="{5CB41E10-7B56-4AC5-80B6-2A3A9977D6A3}" dt="2022-11-22T05:57:17.357" v="1172" actId="1076"/>
          <ac:spMkLst>
            <pc:docMk/>
            <pc:sldMk cId="3714302119" sldId="270"/>
            <ac:spMk id="6" creationId="{5AB9FD20-204E-EB08-3BF6-C14383975AA7}"/>
          </ac:spMkLst>
        </pc:spChg>
        <pc:spChg chg="del">
          <ac:chgData name="Jacky Dwiyanto" userId="2d8a834b-be48-4a79-83c3-ff0113e81e03" providerId="ADAL" clId="{5CB41E10-7B56-4AC5-80B6-2A3A9977D6A3}" dt="2022-11-22T05:54:14.152" v="997" actId="478"/>
          <ac:spMkLst>
            <pc:docMk/>
            <pc:sldMk cId="3714302119" sldId="270"/>
            <ac:spMk id="7" creationId="{E67D13A3-E9ED-4BA6-BCBE-807CEB36EE2E}"/>
          </ac:spMkLst>
        </pc:spChg>
        <pc:spChg chg="del">
          <ac:chgData name="Jacky Dwiyanto" userId="2d8a834b-be48-4a79-83c3-ff0113e81e03" providerId="ADAL" clId="{5CB41E10-7B56-4AC5-80B6-2A3A9977D6A3}" dt="2022-11-22T05:54:11.544" v="996" actId="478"/>
          <ac:spMkLst>
            <pc:docMk/>
            <pc:sldMk cId="3714302119" sldId="270"/>
            <ac:spMk id="8" creationId="{B367A4AD-6CDE-C68E-5B10-6366CE217E7F}"/>
          </ac:spMkLst>
        </pc:spChg>
        <pc:spChg chg="mod">
          <ac:chgData name="Jacky Dwiyanto" userId="2d8a834b-be48-4a79-83c3-ff0113e81e03" providerId="ADAL" clId="{5CB41E10-7B56-4AC5-80B6-2A3A9977D6A3}" dt="2022-11-22T05:54:42.645" v="1031" actId="1076"/>
          <ac:spMkLst>
            <pc:docMk/>
            <pc:sldMk cId="3714302119" sldId="270"/>
            <ac:spMk id="9" creationId="{1A2B28B9-D6B5-4BBF-1DDC-409ACCA7636F}"/>
          </ac:spMkLst>
        </pc:spChg>
        <pc:spChg chg="del">
          <ac:chgData name="Jacky Dwiyanto" userId="2d8a834b-be48-4a79-83c3-ff0113e81e03" providerId="ADAL" clId="{5CB41E10-7B56-4AC5-80B6-2A3A9977D6A3}" dt="2022-11-22T05:54:09.261" v="995" actId="478"/>
          <ac:spMkLst>
            <pc:docMk/>
            <pc:sldMk cId="3714302119" sldId="270"/>
            <ac:spMk id="10" creationId="{923EA6C3-713D-7C71-6091-88C70DE337D0}"/>
          </ac:spMkLst>
        </pc:spChg>
        <pc:spChg chg="del">
          <ac:chgData name="Jacky Dwiyanto" userId="2d8a834b-be48-4a79-83c3-ff0113e81e03" providerId="ADAL" clId="{5CB41E10-7B56-4AC5-80B6-2A3A9977D6A3}" dt="2022-11-22T05:57:44.960" v="1196" actId="478"/>
          <ac:spMkLst>
            <pc:docMk/>
            <pc:sldMk cId="3714302119" sldId="270"/>
            <ac:spMk id="11" creationId="{B83C0F04-0C9A-BE3C-CC7E-8D499039897C}"/>
          </ac:spMkLst>
        </pc:spChg>
        <pc:spChg chg="add mod">
          <ac:chgData name="Jacky Dwiyanto" userId="2d8a834b-be48-4a79-83c3-ff0113e81e03" providerId="ADAL" clId="{5CB41E10-7B56-4AC5-80B6-2A3A9977D6A3}" dt="2022-11-22T05:55:47.690" v="1095" actId="13822"/>
          <ac:spMkLst>
            <pc:docMk/>
            <pc:sldMk cId="3714302119" sldId="270"/>
            <ac:spMk id="13" creationId="{4B9B47DC-A309-F6A5-FB85-D2EBBC16711E}"/>
          </ac:spMkLst>
        </pc:spChg>
        <pc:spChg chg="add mod">
          <ac:chgData name="Jacky Dwiyanto" userId="2d8a834b-be48-4a79-83c3-ff0113e81e03" providerId="ADAL" clId="{5CB41E10-7B56-4AC5-80B6-2A3A9977D6A3}" dt="2022-11-22T05:56:51.025" v="1165" actId="1076"/>
          <ac:spMkLst>
            <pc:docMk/>
            <pc:sldMk cId="3714302119" sldId="270"/>
            <ac:spMk id="14" creationId="{F90C23DD-FEBC-F5BA-8347-C2F2DB8EDE34}"/>
          </ac:spMkLst>
        </pc:spChg>
        <pc:spChg chg="add mod">
          <ac:chgData name="Jacky Dwiyanto" userId="2d8a834b-be48-4a79-83c3-ff0113e81e03" providerId="ADAL" clId="{5CB41E10-7B56-4AC5-80B6-2A3A9977D6A3}" dt="2022-11-22T05:56:18.611" v="1113" actId="1076"/>
          <ac:spMkLst>
            <pc:docMk/>
            <pc:sldMk cId="3714302119" sldId="270"/>
            <ac:spMk id="15" creationId="{11922534-E52E-1D97-34B0-A768CF0768D4}"/>
          </ac:spMkLst>
        </pc:spChg>
        <pc:spChg chg="add mod">
          <ac:chgData name="Jacky Dwiyanto" userId="2d8a834b-be48-4a79-83c3-ff0113e81e03" providerId="ADAL" clId="{5CB41E10-7B56-4AC5-80B6-2A3A9977D6A3}" dt="2022-11-22T05:57:27.484" v="1195" actId="1038"/>
          <ac:spMkLst>
            <pc:docMk/>
            <pc:sldMk cId="3714302119" sldId="270"/>
            <ac:spMk id="16" creationId="{27978049-9BBC-D22F-C7A2-F66764390C11}"/>
          </ac:spMkLst>
        </pc:spChg>
        <pc:cxnChg chg="add mod">
          <ac:chgData name="Jacky Dwiyanto" userId="2d8a834b-be48-4a79-83c3-ff0113e81e03" providerId="ADAL" clId="{5CB41E10-7B56-4AC5-80B6-2A3A9977D6A3}" dt="2022-11-22T05:54:26.043" v="999" actId="13822"/>
          <ac:cxnSpMkLst>
            <pc:docMk/>
            <pc:sldMk cId="3714302119" sldId="270"/>
            <ac:cxnSpMk id="4" creationId="{8D7B720A-4135-AAC1-8B76-FF4ECE007D0C}"/>
          </ac:cxnSpMkLst>
        </pc:cxnChg>
        <pc:cxnChg chg="add mod">
          <ac:chgData name="Jacky Dwiyanto" userId="2d8a834b-be48-4a79-83c3-ff0113e81e03" providerId="ADAL" clId="{5CB41E10-7B56-4AC5-80B6-2A3A9977D6A3}" dt="2022-11-22T05:55:09.959" v="1047" actId="1076"/>
          <ac:cxnSpMkLst>
            <pc:docMk/>
            <pc:sldMk cId="3714302119" sldId="270"/>
            <ac:cxnSpMk id="12" creationId="{6C6E08E6-3E51-E206-60B7-17DE152927D8}"/>
          </ac:cxnSpMkLst>
        </pc:cxnChg>
      </pc:sldChg>
      <pc:sldChg chg="addSp delSp modSp add mod">
        <pc:chgData name="Jacky Dwiyanto" userId="2d8a834b-be48-4a79-83c3-ff0113e81e03" providerId="ADAL" clId="{5CB41E10-7B56-4AC5-80B6-2A3A9977D6A3}" dt="2022-11-22T06:01:15.446" v="1347" actId="1076"/>
        <pc:sldMkLst>
          <pc:docMk/>
          <pc:sldMk cId="1948735410" sldId="271"/>
        </pc:sldMkLst>
        <pc:spChg chg="mod">
          <ac:chgData name="Jacky Dwiyanto" userId="2d8a834b-be48-4a79-83c3-ff0113e81e03" providerId="ADAL" clId="{5CB41E10-7B56-4AC5-80B6-2A3A9977D6A3}" dt="2022-11-22T06:00:37.745" v="1342" actId="20577"/>
          <ac:spMkLst>
            <pc:docMk/>
            <pc:sldMk cId="1948735410" sldId="271"/>
            <ac:spMk id="3" creationId="{ECD4E05D-EAF9-648C-9480-B57EC65DF028}"/>
          </ac:spMkLst>
        </pc:spChg>
        <pc:spChg chg="mod">
          <ac:chgData name="Jacky Dwiyanto" userId="2d8a834b-be48-4a79-83c3-ff0113e81e03" providerId="ADAL" clId="{5CB41E10-7B56-4AC5-80B6-2A3A9977D6A3}" dt="2022-11-22T06:01:15.446" v="1347" actId="1076"/>
          <ac:spMkLst>
            <pc:docMk/>
            <pc:sldMk cId="1948735410" sldId="271"/>
            <ac:spMk id="6" creationId="{F81C95BD-4703-E363-CF06-E49CAB5731B2}"/>
          </ac:spMkLst>
        </pc:spChg>
        <pc:picChg chg="del">
          <ac:chgData name="Jacky Dwiyanto" userId="2d8a834b-be48-4a79-83c3-ff0113e81e03" providerId="ADAL" clId="{5CB41E10-7B56-4AC5-80B6-2A3A9977D6A3}" dt="2022-11-22T05:59:46.599" v="1337" actId="478"/>
          <ac:picMkLst>
            <pc:docMk/>
            <pc:sldMk cId="1948735410" sldId="271"/>
            <ac:picMk id="5" creationId="{7BB740C0-9081-BFE6-7B0E-845671A1C805}"/>
          </ac:picMkLst>
        </pc:picChg>
        <pc:picChg chg="add mod">
          <ac:chgData name="Jacky Dwiyanto" userId="2d8a834b-be48-4a79-83c3-ff0113e81e03" providerId="ADAL" clId="{5CB41E10-7B56-4AC5-80B6-2A3A9977D6A3}" dt="2022-11-22T06:00:34.635" v="1340" actId="14100"/>
          <ac:picMkLst>
            <pc:docMk/>
            <pc:sldMk cId="1948735410" sldId="271"/>
            <ac:picMk id="7" creationId="{28810718-6B12-FECA-DB2E-F7687F718E99}"/>
          </ac:picMkLst>
        </pc:picChg>
      </pc:sldChg>
      <pc:sldChg chg="addSp modSp new mod">
        <pc:chgData name="Jacky Dwiyanto" userId="2d8a834b-be48-4a79-83c3-ff0113e81e03" providerId="ADAL" clId="{5CB41E10-7B56-4AC5-80B6-2A3A9977D6A3}" dt="2022-11-22T06:25:54.187" v="1419" actId="14100"/>
        <pc:sldMkLst>
          <pc:docMk/>
          <pc:sldMk cId="4096083994" sldId="272"/>
        </pc:sldMkLst>
        <pc:spChg chg="mod">
          <ac:chgData name="Jacky Dwiyanto" userId="2d8a834b-be48-4a79-83c3-ff0113e81e03" providerId="ADAL" clId="{5CB41E10-7B56-4AC5-80B6-2A3A9977D6A3}" dt="2022-11-22T06:21:08.393" v="1363" actId="20577"/>
          <ac:spMkLst>
            <pc:docMk/>
            <pc:sldMk cId="4096083994" sldId="272"/>
            <ac:spMk id="2" creationId="{72A2A241-8F39-6D25-D01B-ABDF5B47E8E3}"/>
          </ac:spMkLst>
        </pc:spChg>
        <pc:spChg chg="mod">
          <ac:chgData name="Jacky Dwiyanto" userId="2d8a834b-be48-4a79-83c3-ff0113e81e03" providerId="ADAL" clId="{5CB41E10-7B56-4AC5-80B6-2A3A9977D6A3}" dt="2022-11-22T06:25:46.573" v="1417" actId="20577"/>
          <ac:spMkLst>
            <pc:docMk/>
            <pc:sldMk cId="4096083994" sldId="272"/>
            <ac:spMk id="3" creationId="{8670901F-000D-5E12-2A8E-5B81D6B605F8}"/>
          </ac:spMkLst>
        </pc:spChg>
        <pc:picChg chg="add mod">
          <ac:chgData name="Jacky Dwiyanto" userId="2d8a834b-be48-4a79-83c3-ff0113e81e03" providerId="ADAL" clId="{5CB41E10-7B56-4AC5-80B6-2A3A9977D6A3}" dt="2022-11-22T06:25:54.187" v="1419" actId="14100"/>
          <ac:picMkLst>
            <pc:docMk/>
            <pc:sldMk cId="4096083994" sldId="272"/>
            <ac:picMk id="5" creationId="{E00C027B-106F-D98A-6D2A-7DAE5AF0CCB1}"/>
          </ac:picMkLst>
        </pc:picChg>
      </pc:sldChg>
      <pc:sldChg chg="addSp delSp modSp new mod">
        <pc:chgData name="Jacky Dwiyanto" userId="2d8a834b-be48-4a79-83c3-ff0113e81e03" providerId="ADAL" clId="{5CB41E10-7B56-4AC5-80B6-2A3A9977D6A3}" dt="2022-11-22T06:40:38.739" v="1850" actId="21"/>
        <pc:sldMkLst>
          <pc:docMk/>
          <pc:sldMk cId="1694840079" sldId="273"/>
        </pc:sldMkLst>
        <pc:spChg chg="mod">
          <ac:chgData name="Jacky Dwiyanto" userId="2d8a834b-be48-4a79-83c3-ff0113e81e03" providerId="ADAL" clId="{5CB41E10-7B56-4AC5-80B6-2A3A9977D6A3}" dt="2022-11-22T06:28:54.308" v="1662" actId="20577"/>
          <ac:spMkLst>
            <pc:docMk/>
            <pc:sldMk cId="1694840079" sldId="273"/>
            <ac:spMk id="2" creationId="{82EDB948-EE37-EED7-D5B9-5B56AD6C3240}"/>
          </ac:spMkLst>
        </pc:spChg>
        <pc:spChg chg="mod">
          <ac:chgData name="Jacky Dwiyanto" userId="2d8a834b-be48-4a79-83c3-ff0113e81e03" providerId="ADAL" clId="{5CB41E10-7B56-4AC5-80B6-2A3A9977D6A3}" dt="2022-11-22T06:38:23.958" v="1788" actId="20577"/>
          <ac:spMkLst>
            <pc:docMk/>
            <pc:sldMk cId="1694840079" sldId="273"/>
            <ac:spMk id="3" creationId="{8CAD80CA-1E46-5ED0-C3FC-DD55630DEDE3}"/>
          </ac:spMkLst>
        </pc:spChg>
        <pc:spChg chg="add del mod">
          <ac:chgData name="Jacky Dwiyanto" userId="2d8a834b-be48-4a79-83c3-ff0113e81e03" providerId="ADAL" clId="{5CB41E10-7B56-4AC5-80B6-2A3A9977D6A3}" dt="2022-11-22T06:40:38.739" v="1850" actId="21"/>
          <ac:spMkLst>
            <pc:docMk/>
            <pc:sldMk cId="1694840079" sldId="273"/>
            <ac:spMk id="4" creationId="{010E6736-061D-65B2-EAA9-056D1932A8BC}"/>
          </ac:spMkLst>
        </pc:spChg>
        <pc:spChg chg="add del mod">
          <ac:chgData name="Jacky Dwiyanto" userId="2d8a834b-be48-4a79-83c3-ff0113e81e03" providerId="ADAL" clId="{5CB41E10-7B56-4AC5-80B6-2A3A9977D6A3}" dt="2022-11-22T06:40:38.739" v="1850" actId="21"/>
          <ac:spMkLst>
            <pc:docMk/>
            <pc:sldMk cId="1694840079" sldId="273"/>
            <ac:spMk id="5" creationId="{00832996-18F1-4F20-237C-BBC4BB41A65F}"/>
          </ac:spMkLst>
        </pc:spChg>
        <pc:spChg chg="add del mod">
          <ac:chgData name="Jacky Dwiyanto" userId="2d8a834b-be48-4a79-83c3-ff0113e81e03" providerId="ADAL" clId="{5CB41E10-7B56-4AC5-80B6-2A3A9977D6A3}" dt="2022-11-22T06:40:38.739" v="1850" actId="21"/>
          <ac:spMkLst>
            <pc:docMk/>
            <pc:sldMk cId="1694840079" sldId="273"/>
            <ac:spMk id="6" creationId="{2B432733-5B67-DCBA-63AB-A58FA03FB67C}"/>
          </ac:spMkLst>
        </pc:spChg>
        <pc:spChg chg="add del mod">
          <ac:chgData name="Jacky Dwiyanto" userId="2d8a834b-be48-4a79-83c3-ff0113e81e03" providerId="ADAL" clId="{5CB41E10-7B56-4AC5-80B6-2A3A9977D6A3}" dt="2022-11-22T06:40:38.739" v="1850" actId="21"/>
          <ac:spMkLst>
            <pc:docMk/>
            <pc:sldMk cId="1694840079" sldId="273"/>
            <ac:spMk id="7" creationId="{A16E1D61-4309-DC60-07C8-0F580312954D}"/>
          </ac:spMkLst>
        </pc:spChg>
      </pc:sldChg>
      <pc:sldChg chg="addSp delSp modSp new mod modClrScheme chgLayout">
        <pc:chgData name="Jacky Dwiyanto" userId="2d8a834b-be48-4a79-83c3-ff0113e81e03" providerId="ADAL" clId="{5CB41E10-7B56-4AC5-80B6-2A3A9977D6A3}" dt="2022-11-22T06:54:03.153" v="2219" actId="14100"/>
        <pc:sldMkLst>
          <pc:docMk/>
          <pc:sldMk cId="3113511346" sldId="274"/>
        </pc:sldMkLst>
        <pc:spChg chg="del">
          <ac:chgData name="Jacky Dwiyanto" userId="2d8a834b-be48-4a79-83c3-ff0113e81e03" providerId="ADAL" clId="{5CB41E10-7B56-4AC5-80B6-2A3A9977D6A3}" dt="2022-11-22T06:40:32.623" v="1849" actId="700"/>
          <ac:spMkLst>
            <pc:docMk/>
            <pc:sldMk cId="3113511346" sldId="274"/>
            <ac:spMk id="2" creationId="{D5EE0786-BCE2-4A94-1E87-2CDE4584DDDE}"/>
          </ac:spMkLst>
        </pc:spChg>
        <pc:spChg chg="del">
          <ac:chgData name="Jacky Dwiyanto" userId="2d8a834b-be48-4a79-83c3-ff0113e81e03" providerId="ADAL" clId="{5CB41E10-7B56-4AC5-80B6-2A3A9977D6A3}" dt="2022-11-22T06:40:32.623" v="1849" actId="700"/>
          <ac:spMkLst>
            <pc:docMk/>
            <pc:sldMk cId="3113511346" sldId="274"/>
            <ac:spMk id="3" creationId="{37F38E93-175B-75DD-8F82-B6D76F06ABD0}"/>
          </ac:spMkLst>
        </pc:spChg>
        <pc:spChg chg="add mod">
          <ac:chgData name="Jacky Dwiyanto" userId="2d8a834b-be48-4a79-83c3-ff0113e81e03" providerId="ADAL" clId="{5CB41E10-7B56-4AC5-80B6-2A3A9977D6A3}" dt="2022-11-22T06:48:07.021" v="2033" actId="1036"/>
          <ac:spMkLst>
            <pc:docMk/>
            <pc:sldMk cId="3113511346" sldId="274"/>
            <ac:spMk id="4" creationId="{5CBB9F7A-CC3F-45CD-01E0-3EF52ADADD08}"/>
          </ac:spMkLst>
        </pc:spChg>
        <pc:spChg chg="add mod">
          <ac:chgData name="Jacky Dwiyanto" userId="2d8a834b-be48-4a79-83c3-ff0113e81e03" providerId="ADAL" clId="{5CB41E10-7B56-4AC5-80B6-2A3A9977D6A3}" dt="2022-11-22T06:48:07.021" v="2033" actId="1036"/>
          <ac:spMkLst>
            <pc:docMk/>
            <pc:sldMk cId="3113511346" sldId="274"/>
            <ac:spMk id="5" creationId="{799A3045-7694-021B-C541-9B3CF8C74B2D}"/>
          </ac:spMkLst>
        </pc:spChg>
        <pc:spChg chg="add mod">
          <ac:chgData name="Jacky Dwiyanto" userId="2d8a834b-be48-4a79-83c3-ff0113e81e03" providerId="ADAL" clId="{5CB41E10-7B56-4AC5-80B6-2A3A9977D6A3}" dt="2022-11-22T06:48:07.021" v="2033" actId="1036"/>
          <ac:spMkLst>
            <pc:docMk/>
            <pc:sldMk cId="3113511346" sldId="274"/>
            <ac:spMk id="6" creationId="{BDE1EDD9-03A8-68ED-EDF3-29BE83F4E9A1}"/>
          </ac:spMkLst>
        </pc:spChg>
        <pc:spChg chg="add mod">
          <ac:chgData name="Jacky Dwiyanto" userId="2d8a834b-be48-4a79-83c3-ff0113e81e03" providerId="ADAL" clId="{5CB41E10-7B56-4AC5-80B6-2A3A9977D6A3}" dt="2022-11-22T06:48:07.021" v="2033" actId="1036"/>
          <ac:spMkLst>
            <pc:docMk/>
            <pc:sldMk cId="3113511346" sldId="274"/>
            <ac:spMk id="7" creationId="{BC0D7EED-2465-5EFB-5001-9BB03C42EFD5}"/>
          </ac:spMkLst>
        </pc:spChg>
        <pc:spChg chg="add mod">
          <ac:chgData name="Jacky Dwiyanto" userId="2d8a834b-be48-4a79-83c3-ff0113e81e03" providerId="ADAL" clId="{5CB41E10-7B56-4AC5-80B6-2A3A9977D6A3}" dt="2022-11-22T06:48:07.021" v="2033" actId="1036"/>
          <ac:spMkLst>
            <pc:docMk/>
            <pc:sldMk cId="3113511346" sldId="274"/>
            <ac:spMk id="8" creationId="{4D92FAE1-865B-8356-527C-966344CEE9D7}"/>
          </ac:spMkLst>
        </pc:spChg>
        <pc:spChg chg="add mod">
          <ac:chgData name="Jacky Dwiyanto" userId="2d8a834b-be48-4a79-83c3-ff0113e81e03" providerId="ADAL" clId="{5CB41E10-7B56-4AC5-80B6-2A3A9977D6A3}" dt="2022-11-22T06:48:07.021" v="2033" actId="1036"/>
          <ac:spMkLst>
            <pc:docMk/>
            <pc:sldMk cId="3113511346" sldId="274"/>
            <ac:spMk id="9" creationId="{21FF866F-9257-F927-0F90-0B2A1EC99C4B}"/>
          </ac:spMkLst>
        </pc:spChg>
        <pc:spChg chg="add mod">
          <ac:chgData name="Jacky Dwiyanto" userId="2d8a834b-be48-4a79-83c3-ff0113e81e03" providerId="ADAL" clId="{5CB41E10-7B56-4AC5-80B6-2A3A9977D6A3}" dt="2022-11-22T06:48:07.021" v="2033" actId="1036"/>
          <ac:spMkLst>
            <pc:docMk/>
            <pc:sldMk cId="3113511346" sldId="274"/>
            <ac:spMk id="10" creationId="{F9DD9D17-E88E-D515-08C6-55B95523803D}"/>
          </ac:spMkLst>
        </pc:spChg>
        <pc:spChg chg="add mod">
          <ac:chgData name="Jacky Dwiyanto" userId="2d8a834b-be48-4a79-83c3-ff0113e81e03" providerId="ADAL" clId="{5CB41E10-7B56-4AC5-80B6-2A3A9977D6A3}" dt="2022-11-22T06:48:07.021" v="2033" actId="1036"/>
          <ac:spMkLst>
            <pc:docMk/>
            <pc:sldMk cId="3113511346" sldId="274"/>
            <ac:spMk id="11" creationId="{FC9C0B20-BBC1-7E5F-72C7-4667DAB27876}"/>
          </ac:spMkLst>
        </pc:spChg>
        <pc:spChg chg="add mod">
          <ac:chgData name="Jacky Dwiyanto" userId="2d8a834b-be48-4a79-83c3-ff0113e81e03" providerId="ADAL" clId="{5CB41E10-7B56-4AC5-80B6-2A3A9977D6A3}" dt="2022-11-22T06:48:07.021" v="2033" actId="1036"/>
          <ac:spMkLst>
            <pc:docMk/>
            <pc:sldMk cId="3113511346" sldId="274"/>
            <ac:spMk id="12" creationId="{9E4E254E-27FC-EA7C-9521-4E10C784A33C}"/>
          </ac:spMkLst>
        </pc:spChg>
        <pc:spChg chg="add mod">
          <ac:chgData name="Jacky Dwiyanto" userId="2d8a834b-be48-4a79-83c3-ff0113e81e03" providerId="ADAL" clId="{5CB41E10-7B56-4AC5-80B6-2A3A9977D6A3}" dt="2022-11-22T06:48:07.021" v="2033" actId="1036"/>
          <ac:spMkLst>
            <pc:docMk/>
            <pc:sldMk cId="3113511346" sldId="274"/>
            <ac:spMk id="13" creationId="{EB00C1D9-D3E1-05A7-598B-C3A71263C03F}"/>
          </ac:spMkLst>
        </pc:spChg>
        <pc:spChg chg="add mod">
          <ac:chgData name="Jacky Dwiyanto" userId="2d8a834b-be48-4a79-83c3-ff0113e81e03" providerId="ADAL" clId="{5CB41E10-7B56-4AC5-80B6-2A3A9977D6A3}" dt="2022-11-22T06:48:07.021" v="2033" actId="1036"/>
          <ac:spMkLst>
            <pc:docMk/>
            <pc:sldMk cId="3113511346" sldId="274"/>
            <ac:spMk id="14" creationId="{4000C5EB-D71E-D3E9-6BD5-AC224078E0AC}"/>
          </ac:spMkLst>
        </pc:spChg>
        <pc:spChg chg="add mod">
          <ac:chgData name="Jacky Dwiyanto" userId="2d8a834b-be48-4a79-83c3-ff0113e81e03" providerId="ADAL" clId="{5CB41E10-7B56-4AC5-80B6-2A3A9977D6A3}" dt="2022-11-22T06:48:07.021" v="2033" actId="1036"/>
          <ac:spMkLst>
            <pc:docMk/>
            <pc:sldMk cId="3113511346" sldId="274"/>
            <ac:spMk id="15" creationId="{9CCB1397-D4E0-8CAD-0211-A83DBFF7FA8D}"/>
          </ac:spMkLst>
        </pc:spChg>
        <pc:spChg chg="add mod">
          <ac:chgData name="Jacky Dwiyanto" userId="2d8a834b-be48-4a79-83c3-ff0113e81e03" providerId="ADAL" clId="{5CB41E10-7B56-4AC5-80B6-2A3A9977D6A3}" dt="2022-11-22T06:48:07.021" v="2033" actId="1036"/>
          <ac:spMkLst>
            <pc:docMk/>
            <pc:sldMk cId="3113511346" sldId="274"/>
            <ac:spMk id="16" creationId="{FE90D0DF-DAF2-53D3-D45D-F26844641540}"/>
          </ac:spMkLst>
        </pc:spChg>
        <pc:spChg chg="add mod">
          <ac:chgData name="Jacky Dwiyanto" userId="2d8a834b-be48-4a79-83c3-ff0113e81e03" providerId="ADAL" clId="{5CB41E10-7B56-4AC5-80B6-2A3A9977D6A3}" dt="2022-11-22T06:48:07.021" v="2033" actId="1036"/>
          <ac:spMkLst>
            <pc:docMk/>
            <pc:sldMk cId="3113511346" sldId="274"/>
            <ac:spMk id="17" creationId="{F1D3B4F6-8099-9CD1-A891-B38467A9AE0F}"/>
          </ac:spMkLst>
        </pc:spChg>
        <pc:spChg chg="add mod">
          <ac:chgData name="Jacky Dwiyanto" userId="2d8a834b-be48-4a79-83c3-ff0113e81e03" providerId="ADAL" clId="{5CB41E10-7B56-4AC5-80B6-2A3A9977D6A3}" dt="2022-11-22T06:48:07.021" v="2033" actId="1036"/>
          <ac:spMkLst>
            <pc:docMk/>
            <pc:sldMk cId="3113511346" sldId="274"/>
            <ac:spMk id="18" creationId="{D8A5F0B1-9C33-C46E-FD3A-8340E7D55A92}"/>
          </ac:spMkLst>
        </pc:spChg>
        <pc:spChg chg="add mod">
          <ac:chgData name="Jacky Dwiyanto" userId="2d8a834b-be48-4a79-83c3-ff0113e81e03" providerId="ADAL" clId="{5CB41E10-7B56-4AC5-80B6-2A3A9977D6A3}" dt="2022-11-22T06:48:07.021" v="2033" actId="1036"/>
          <ac:spMkLst>
            <pc:docMk/>
            <pc:sldMk cId="3113511346" sldId="274"/>
            <ac:spMk id="19" creationId="{2C2B1A43-D7DE-9C30-471D-A2D733D1CC65}"/>
          </ac:spMkLst>
        </pc:spChg>
        <pc:spChg chg="add mod">
          <ac:chgData name="Jacky Dwiyanto" userId="2d8a834b-be48-4a79-83c3-ff0113e81e03" providerId="ADAL" clId="{5CB41E10-7B56-4AC5-80B6-2A3A9977D6A3}" dt="2022-11-22T06:48:07.021" v="2033" actId="1036"/>
          <ac:spMkLst>
            <pc:docMk/>
            <pc:sldMk cId="3113511346" sldId="274"/>
            <ac:spMk id="20" creationId="{AE6814F8-C6FF-EC76-F624-593FCE804D5A}"/>
          </ac:spMkLst>
        </pc:spChg>
        <pc:spChg chg="add mod">
          <ac:chgData name="Jacky Dwiyanto" userId="2d8a834b-be48-4a79-83c3-ff0113e81e03" providerId="ADAL" clId="{5CB41E10-7B56-4AC5-80B6-2A3A9977D6A3}" dt="2022-11-22T06:53:12.396" v="2179" actId="1037"/>
          <ac:spMkLst>
            <pc:docMk/>
            <pc:sldMk cId="3113511346" sldId="274"/>
            <ac:spMk id="21" creationId="{7FFD2C4C-1364-D457-8FC4-A2054BEFAB9F}"/>
          </ac:spMkLst>
        </pc:spChg>
        <pc:spChg chg="add mod">
          <ac:chgData name="Jacky Dwiyanto" userId="2d8a834b-be48-4a79-83c3-ff0113e81e03" providerId="ADAL" clId="{5CB41E10-7B56-4AC5-80B6-2A3A9977D6A3}" dt="2022-11-22T06:48:07.021" v="2033" actId="1036"/>
          <ac:spMkLst>
            <pc:docMk/>
            <pc:sldMk cId="3113511346" sldId="274"/>
            <ac:spMk id="22" creationId="{CEA560E2-5A43-A59B-980E-9994B40D64C4}"/>
          </ac:spMkLst>
        </pc:spChg>
        <pc:spChg chg="add mod">
          <ac:chgData name="Jacky Dwiyanto" userId="2d8a834b-be48-4a79-83c3-ff0113e81e03" providerId="ADAL" clId="{5CB41E10-7B56-4AC5-80B6-2A3A9977D6A3}" dt="2022-11-22T06:48:07.021" v="2033" actId="1036"/>
          <ac:spMkLst>
            <pc:docMk/>
            <pc:sldMk cId="3113511346" sldId="274"/>
            <ac:spMk id="23" creationId="{FC7AFA0A-816C-9CF7-5190-449459ECF9AB}"/>
          </ac:spMkLst>
        </pc:spChg>
        <pc:spChg chg="add mod">
          <ac:chgData name="Jacky Dwiyanto" userId="2d8a834b-be48-4a79-83c3-ff0113e81e03" providerId="ADAL" clId="{5CB41E10-7B56-4AC5-80B6-2A3A9977D6A3}" dt="2022-11-22T06:53:59.718" v="2218" actId="1076"/>
          <ac:spMkLst>
            <pc:docMk/>
            <pc:sldMk cId="3113511346" sldId="274"/>
            <ac:spMk id="28" creationId="{A7337ECC-0743-CDD1-250E-86E071190EAA}"/>
          </ac:spMkLst>
        </pc:spChg>
        <pc:spChg chg="add mod">
          <ac:chgData name="Jacky Dwiyanto" userId="2d8a834b-be48-4a79-83c3-ff0113e81e03" providerId="ADAL" clId="{5CB41E10-7B56-4AC5-80B6-2A3A9977D6A3}" dt="2022-11-22T06:53:56.662" v="2217" actId="14100"/>
          <ac:spMkLst>
            <pc:docMk/>
            <pc:sldMk cId="3113511346" sldId="274"/>
            <ac:spMk id="38" creationId="{6BD76CCA-F306-D55F-78E4-466CD331790B}"/>
          </ac:spMkLst>
        </pc:spChg>
        <pc:graphicFrameChg chg="add mod modGraphic">
          <ac:chgData name="Jacky Dwiyanto" userId="2d8a834b-be48-4a79-83c3-ff0113e81e03" providerId="ADAL" clId="{5CB41E10-7B56-4AC5-80B6-2A3A9977D6A3}" dt="2022-11-22T06:52:13.949" v="2168" actId="1076"/>
          <ac:graphicFrameMkLst>
            <pc:docMk/>
            <pc:sldMk cId="3113511346" sldId="274"/>
            <ac:graphicFrameMk id="31" creationId="{BFF45EE0-4452-1216-0427-70D53E013EA2}"/>
          </ac:graphicFrameMkLst>
        </pc:graphicFrameChg>
        <pc:cxnChg chg="add del mod">
          <ac:chgData name="Jacky Dwiyanto" userId="2d8a834b-be48-4a79-83c3-ff0113e81e03" providerId="ADAL" clId="{5CB41E10-7B56-4AC5-80B6-2A3A9977D6A3}" dt="2022-11-22T06:52:30.871" v="2172" actId="478"/>
          <ac:cxnSpMkLst>
            <pc:docMk/>
            <pc:sldMk cId="3113511346" sldId="274"/>
            <ac:cxnSpMk id="25" creationId="{9BE8B0C7-268B-8587-B795-392B99809827}"/>
          </ac:cxnSpMkLst>
        </pc:cxnChg>
        <pc:cxnChg chg="add del mod">
          <ac:chgData name="Jacky Dwiyanto" userId="2d8a834b-be48-4a79-83c3-ff0113e81e03" providerId="ADAL" clId="{5CB41E10-7B56-4AC5-80B6-2A3A9977D6A3}" dt="2022-11-22T06:52:20.023" v="2169" actId="478"/>
          <ac:cxnSpMkLst>
            <pc:docMk/>
            <pc:sldMk cId="3113511346" sldId="274"/>
            <ac:cxnSpMk id="30" creationId="{67B3B5D6-1D61-A457-C710-EEE86317F544}"/>
          </ac:cxnSpMkLst>
        </pc:cxnChg>
        <pc:cxnChg chg="add mod">
          <ac:chgData name="Jacky Dwiyanto" userId="2d8a834b-be48-4a79-83c3-ff0113e81e03" providerId="ADAL" clId="{5CB41E10-7B56-4AC5-80B6-2A3A9977D6A3}" dt="2022-11-22T06:54:03.153" v="2219" actId="14100"/>
          <ac:cxnSpMkLst>
            <pc:docMk/>
            <pc:sldMk cId="3113511346" sldId="274"/>
            <ac:cxnSpMk id="33" creationId="{A4FE191A-C62E-A978-AE6F-D0927638F94B}"/>
          </ac:cxnSpMkLst>
        </pc:cxnChg>
        <pc:cxnChg chg="add mod">
          <ac:chgData name="Jacky Dwiyanto" userId="2d8a834b-be48-4a79-83c3-ff0113e81e03" providerId="ADAL" clId="{5CB41E10-7B56-4AC5-80B6-2A3A9977D6A3}" dt="2022-11-22T06:52:38.999" v="2174" actId="13822"/>
          <ac:cxnSpMkLst>
            <pc:docMk/>
            <pc:sldMk cId="3113511346" sldId="274"/>
            <ac:cxnSpMk id="35" creationId="{73D2A0F5-BB58-CD58-DB75-D3929BEAF498}"/>
          </ac:cxnSpMkLst>
        </pc:cxnChg>
        <pc:cxnChg chg="add mod">
          <ac:chgData name="Jacky Dwiyanto" userId="2d8a834b-be48-4a79-83c3-ff0113e81e03" providerId="ADAL" clId="{5CB41E10-7B56-4AC5-80B6-2A3A9977D6A3}" dt="2022-11-22T06:52:46.350" v="2176" actId="13822"/>
          <ac:cxnSpMkLst>
            <pc:docMk/>
            <pc:sldMk cId="3113511346" sldId="274"/>
            <ac:cxnSpMk id="37" creationId="{8AA132C3-CC4B-67BE-E7BE-FF50C4B7F5FC}"/>
          </ac:cxnSpMkLst>
        </pc:cxnChg>
      </pc:sldChg>
      <pc:sldChg chg="addSp modSp add mod">
        <pc:chgData name="Jacky Dwiyanto" userId="2d8a834b-be48-4a79-83c3-ff0113e81e03" providerId="ADAL" clId="{5CB41E10-7B56-4AC5-80B6-2A3A9977D6A3}" dt="2022-11-22T07:26:44.772" v="2915" actId="13822"/>
        <pc:sldMkLst>
          <pc:docMk/>
          <pc:sldMk cId="1775213533" sldId="275"/>
        </pc:sldMkLst>
        <pc:spChg chg="add mod">
          <ac:chgData name="Jacky Dwiyanto" userId="2d8a834b-be48-4a79-83c3-ff0113e81e03" providerId="ADAL" clId="{5CB41E10-7B56-4AC5-80B6-2A3A9977D6A3}" dt="2022-11-22T07:26:33.500" v="2913" actId="208"/>
          <ac:spMkLst>
            <pc:docMk/>
            <pc:sldMk cId="1775213533" sldId="275"/>
            <ac:spMk id="4" creationId="{858D8D79-88A7-9A4C-AD36-C2D5DF429A11}"/>
          </ac:spMkLst>
        </pc:spChg>
        <pc:cxnChg chg="add mod">
          <ac:chgData name="Jacky Dwiyanto" userId="2d8a834b-be48-4a79-83c3-ff0113e81e03" providerId="ADAL" clId="{5CB41E10-7B56-4AC5-80B6-2A3A9977D6A3}" dt="2022-11-22T07:26:44.772" v="2915" actId="13822"/>
          <ac:cxnSpMkLst>
            <pc:docMk/>
            <pc:sldMk cId="1775213533" sldId="275"/>
            <ac:cxnSpMk id="6" creationId="{751736FF-A8F4-132E-EDA8-56562972DE39}"/>
          </ac:cxnSpMkLst>
        </pc:cxnChg>
      </pc:sldChg>
      <pc:sldChg chg="modSp new mod ord">
        <pc:chgData name="Jacky Dwiyanto" userId="2d8a834b-be48-4a79-83c3-ff0113e81e03" providerId="ADAL" clId="{5CB41E10-7B56-4AC5-80B6-2A3A9977D6A3}" dt="2022-11-22T07:51:46.972" v="4292"/>
        <pc:sldMkLst>
          <pc:docMk/>
          <pc:sldMk cId="3236289934" sldId="276"/>
        </pc:sldMkLst>
        <pc:spChg chg="mod">
          <ac:chgData name="Jacky Dwiyanto" userId="2d8a834b-be48-4a79-83c3-ff0113e81e03" providerId="ADAL" clId="{5CB41E10-7B56-4AC5-80B6-2A3A9977D6A3}" dt="2022-11-22T07:27:20.802" v="2940" actId="20577"/>
          <ac:spMkLst>
            <pc:docMk/>
            <pc:sldMk cId="3236289934" sldId="276"/>
            <ac:spMk id="2" creationId="{24F3ECAD-FDAF-FBAE-3A8C-4BB65BF61908}"/>
          </ac:spMkLst>
        </pc:spChg>
        <pc:spChg chg="mod">
          <ac:chgData name="Jacky Dwiyanto" userId="2d8a834b-be48-4a79-83c3-ff0113e81e03" providerId="ADAL" clId="{5CB41E10-7B56-4AC5-80B6-2A3A9977D6A3}" dt="2022-11-22T07:29:04.492" v="3156" actId="20577"/>
          <ac:spMkLst>
            <pc:docMk/>
            <pc:sldMk cId="3236289934" sldId="276"/>
            <ac:spMk id="3" creationId="{93EF8850-30D3-7DB9-9999-47F976F3F4C4}"/>
          </ac:spMkLst>
        </pc:spChg>
      </pc:sldChg>
      <pc:sldChg chg="addSp delSp modSp new mod ord modClrScheme chgLayout">
        <pc:chgData name="Jacky Dwiyanto" userId="2d8a834b-be48-4a79-83c3-ff0113e81e03" providerId="ADAL" clId="{5CB41E10-7B56-4AC5-80B6-2A3A9977D6A3}" dt="2022-11-22T07:51:46.972" v="4292"/>
        <pc:sldMkLst>
          <pc:docMk/>
          <pc:sldMk cId="4175159935" sldId="277"/>
        </pc:sldMkLst>
        <pc:spChg chg="del">
          <ac:chgData name="Jacky Dwiyanto" userId="2d8a834b-be48-4a79-83c3-ff0113e81e03" providerId="ADAL" clId="{5CB41E10-7B56-4AC5-80B6-2A3A9977D6A3}" dt="2022-11-22T07:30:05.934" v="3158" actId="700"/>
          <ac:spMkLst>
            <pc:docMk/>
            <pc:sldMk cId="4175159935" sldId="277"/>
            <ac:spMk id="2" creationId="{1E2B5E30-A17E-326C-30E0-8BFCE464D25E}"/>
          </ac:spMkLst>
        </pc:spChg>
        <pc:spChg chg="del">
          <ac:chgData name="Jacky Dwiyanto" userId="2d8a834b-be48-4a79-83c3-ff0113e81e03" providerId="ADAL" clId="{5CB41E10-7B56-4AC5-80B6-2A3A9977D6A3}" dt="2022-11-22T07:30:05.934" v="3158" actId="700"/>
          <ac:spMkLst>
            <pc:docMk/>
            <pc:sldMk cId="4175159935" sldId="277"/>
            <ac:spMk id="3" creationId="{A3956BD4-E3D0-8B1E-DE3F-D7083B7AC50A}"/>
          </ac:spMkLst>
        </pc:spChg>
        <pc:spChg chg="add mod">
          <ac:chgData name="Jacky Dwiyanto" userId="2d8a834b-be48-4a79-83c3-ff0113e81e03" providerId="ADAL" clId="{5CB41E10-7B56-4AC5-80B6-2A3A9977D6A3}" dt="2022-11-22T07:30:34.006" v="3184" actId="1076"/>
          <ac:spMkLst>
            <pc:docMk/>
            <pc:sldMk cId="4175159935" sldId="277"/>
            <ac:spMk id="4" creationId="{BB820035-8772-F25B-098F-F98AB2F66861}"/>
          </ac:spMkLst>
        </pc:spChg>
        <pc:picChg chg="add">
          <ac:chgData name="Jacky Dwiyanto" userId="2d8a834b-be48-4a79-83c3-ff0113e81e03" providerId="ADAL" clId="{5CB41E10-7B56-4AC5-80B6-2A3A9977D6A3}" dt="2022-11-22T07:30:08.359" v="3159"/>
          <ac:picMkLst>
            <pc:docMk/>
            <pc:sldMk cId="4175159935" sldId="277"/>
            <ac:picMk id="1026" creationId="{01E87856-FA6D-24CC-0F09-F9117C7F10A9}"/>
          </ac:picMkLst>
        </pc:picChg>
      </pc:sldChg>
      <pc:sldChg chg="addSp modSp new mod ord">
        <pc:chgData name="Jacky Dwiyanto" userId="2d8a834b-be48-4a79-83c3-ff0113e81e03" providerId="ADAL" clId="{5CB41E10-7B56-4AC5-80B6-2A3A9977D6A3}" dt="2022-11-22T07:51:46.972" v="4292"/>
        <pc:sldMkLst>
          <pc:docMk/>
          <pc:sldMk cId="597243909" sldId="278"/>
        </pc:sldMkLst>
        <pc:picChg chg="add mod modCrop">
          <ac:chgData name="Jacky Dwiyanto" userId="2d8a834b-be48-4a79-83c3-ff0113e81e03" providerId="ADAL" clId="{5CB41E10-7B56-4AC5-80B6-2A3A9977D6A3}" dt="2022-11-22T07:31:39.791" v="3194" actId="208"/>
          <ac:picMkLst>
            <pc:docMk/>
            <pc:sldMk cId="597243909" sldId="278"/>
            <ac:picMk id="3" creationId="{51ABCA96-E553-8D02-02A9-6ED84A97A81B}"/>
          </ac:picMkLst>
        </pc:picChg>
      </pc:sldChg>
      <pc:sldChg chg="addSp modSp new mod ord modClrScheme chgLayout">
        <pc:chgData name="Jacky Dwiyanto" userId="2d8a834b-be48-4a79-83c3-ff0113e81e03" providerId="ADAL" clId="{5CB41E10-7B56-4AC5-80B6-2A3A9977D6A3}" dt="2022-11-22T07:51:46.972" v="4292"/>
        <pc:sldMkLst>
          <pc:docMk/>
          <pc:sldMk cId="305285602" sldId="279"/>
        </pc:sldMkLst>
        <pc:spChg chg="add mod">
          <ac:chgData name="Jacky Dwiyanto" userId="2d8a834b-be48-4a79-83c3-ff0113e81e03" providerId="ADAL" clId="{5CB41E10-7B56-4AC5-80B6-2A3A9977D6A3}" dt="2022-11-22T07:32:04.594" v="3219" actId="20577"/>
          <ac:spMkLst>
            <pc:docMk/>
            <pc:sldMk cId="305285602" sldId="279"/>
            <ac:spMk id="2" creationId="{B03191F2-172D-F3A2-7FD9-320333F7FE96}"/>
          </ac:spMkLst>
        </pc:spChg>
        <pc:spChg chg="add mod">
          <ac:chgData name="Jacky Dwiyanto" userId="2d8a834b-be48-4a79-83c3-ff0113e81e03" providerId="ADAL" clId="{5CB41E10-7B56-4AC5-80B6-2A3A9977D6A3}" dt="2022-11-22T07:32:54.509" v="3426" actId="20577"/>
          <ac:spMkLst>
            <pc:docMk/>
            <pc:sldMk cId="305285602" sldId="279"/>
            <ac:spMk id="3" creationId="{77BB0D00-0233-500E-B323-574073A475BB}"/>
          </ac:spMkLst>
        </pc:spChg>
      </pc:sldChg>
      <pc:sldChg chg="addSp modSp new mod ord">
        <pc:chgData name="Jacky Dwiyanto" userId="2d8a834b-be48-4a79-83c3-ff0113e81e03" providerId="ADAL" clId="{5CB41E10-7B56-4AC5-80B6-2A3A9977D6A3}" dt="2022-11-22T07:51:46.972" v="4292"/>
        <pc:sldMkLst>
          <pc:docMk/>
          <pc:sldMk cId="1212428021" sldId="280"/>
        </pc:sldMkLst>
        <pc:spChg chg="mod">
          <ac:chgData name="Jacky Dwiyanto" userId="2d8a834b-be48-4a79-83c3-ff0113e81e03" providerId="ADAL" clId="{5CB41E10-7B56-4AC5-80B6-2A3A9977D6A3}" dt="2022-11-22T07:33:25.799" v="3461" actId="20577"/>
          <ac:spMkLst>
            <pc:docMk/>
            <pc:sldMk cId="1212428021" sldId="280"/>
            <ac:spMk id="2" creationId="{A446960F-4F92-419B-1045-E24390D49364}"/>
          </ac:spMkLst>
        </pc:spChg>
        <pc:spChg chg="mod">
          <ac:chgData name="Jacky Dwiyanto" userId="2d8a834b-be48-4a79-83c3-ff0113e81e03" providerId="ADAL" clId="{5CB41E10-7B56-4AC5-80B6-2A3A9977D6A3}" dt="2022-11-22T07:39:05.719" v="3755" actId="20577"/>
          <ac:spMkLst>
            <pc:docMk/>
            <pc:sldMk cId="1212428021" sldId="280"/>
            <ac:spMk id="3" creationId="{64E9C727-DA95-F666-7BDB-37C362859BD8}"/>
          </ac:spMkLst>
        </pc:spChg>
        <pc:picChg chg="add mod">
          <ac:chgData name="Jacky Dwiyanto" userId="2d8a834b-be48-4a79-83c3-ff0113e81e03" providerId="ADAL" clId="{5CB41E10-7B56-4AC5-80B6-2A3A9977D6A3}" dt="2022-11-22T07:35:09.972" v="3537" actId="732"/>
          <ac:picMkLst>
            <pc:docMk/>
            <pc:sldMk cId="1212428021" sldId="280"/>
            <ac:picMk id="4" creationId="{D909C29C-A1A1-E0D1-8F3B-A1444000A3F9}"/>
          </ac:picMkLst>
        </pc:picChg>
      </pc:sldChg>
      <pc:sldChg chg="addSp modSp new mod ord">
        <pc:chgData name="Jacky Dwiyanto" userId="2d8a834b-be48-4a79-83c3-ff0113e81e03" providerId="ADAL" clId="{5CB41E10-7B56-4AC5-80B6-2A3A9977D6A3}" dt="2022-11-22T07:51:46.972" v="4292"/>
        <pc:sldMkLst>
          <pc:docMk/>
          <pc:sldMk cId="3196031245" sldId="281"/>
        </pc:sldMkLst>
        <pc:spChg chg="mod">
          <ac:chgData name="Jacky Dwiyanto" userId="2d8a834b-be48-4a79-83c3-ff0113e81e03" providerId="ADAL" clId="{5CB41E10-7B56-4AC5-80B6-2A3A9977D6A3}" dt="2022-11-22T07:39:23.495" v="3775" actId="20577"/>
          <ac:spMkLst>
            <pc:docMk/>
            <pc:sldMk cId="3196031245" sldId="281"/>
            <ac:spMk id="2" creationId="{82C20EBE-521A-75A9-BCF1-AF8CA2FA5CE6}"/>
          </ac:spMkLst>
        </pc:spChg>
        <pc:spChg chg="mod">
          <ac:chgData name="Jacky Dwiyanto" userId="2d8a834b-be48-4a79-83c3-ff0113e81e03" providerId="ADAL" clId="{5CB41E10-7B56-4AC5-80B6-2A3A9977D6A3}" dt="2022-11-22T07:47:41.837" v="4150" actId="14100"/>
          <ac:spMkLst>
            <pc:docMk/>
            <pc:sldMk cId="3196031245" sldId="281"/>
            <ac:spMk id="3" creationId="{92B9491F-8BA2-A99D-3F73-19A6959A01D6}"/>
          </ac:spMkLst>
        </pc:spChg>
        <pc:spChg chg="add mod">
          <ac:chgData name="Jacky Dwiyanto" userId="2d8a834b-be48-4a79-83c3-ff0113e81e03" providerId="ADAL" clId="{5CB41E10-7B56-4AC5-80B6-2A3A9977D6A3}" dt="2022-11-22T07:48:31.799" v="4175" actId="14100"/>
          <ac:spMkLst>
            <pc:docMk/>
            <pc:sldMk cId="3196031245" sldId="281"/>
            <ac:spMk id="6" creationId="{4571C4CC-0DB5-CC47-3546-2B58E2A21DB9}"/>
          </ac:spMkLst>
        </pc:spChg>
        <pc:picChg chg="add mod">
          <ac:chgData name="Jacky Dwiyanto" userId="2d8a834b-be48-4a79-83c3-ff0113e81e03" providerId="ADAL" clId="{5CB41E10-7B56-4AC5-80B6-2A3A9977D6A3}" dt="2022-11-22T07:47:48.840" v="4153" actId="1076"/>
          <ac:picMkLst>
            <pc:docMk/>
            <pc:sldMk cId="3196031245" sldId="281"/>
            <ac:picMk id="5" creationId="{1F553361-AFE1-9798-C615-CF67104CED11}"/>
          </ac:picMkLst>
        </pc:picChg>
      </pc:sldChg>
      <pc:sldChg chg="addSp modSp new mod ord">
        <pc:chgData name="Jacky Dwiyanto" userId="2d8a834b-be48-4a79-83c3-ff0113e81e03" providerId="ADAL" clId="{5CB41E10-7B56-4AC5-80B6-2A3A9977D6A3}" dt="2022-11-22T07:51:46.972" v="4292"/>
        <pc:sldMkLst>
          <pc:docMk/>
          <pc:sldMk cId="2477795696" sldId="282"/>
        </pc:sldMkLst>
        <pc:spChg chg="mod">
          <ac:chgData name="Jacky Dwiyanto" userId="2d8a834b-be48-4a79-83c3-ff0113e81e03" providerId="ADAL" clId="{5CB41E10-7B56-4AC5-80B6-2A3A9977D6A3}" dt="2022-11-22T07:48:53.716" v="4209" actId="20577"/>
          <ac:spMkLst>
            <pc:docMk/>
            <pc:sldMk cId="2477795696" sldId="282"/>
            <ac:spMk id="2" creationId="{53466B83-DBF4-EAD4-422F-A2E74C945D3A}"/>
          </ac:spMkLst>
        </pc:spChg>
        <pc:spChg chg="mod">
          <ac:chgData name="Jacky Dwiyanto" userId="2d8a834b-be48-4a79-83c3-ff0113e81e03" providerId="ADAL" clId="{5CB41E10-7B56-4AC5-80B6-2A3A9977D6A3}" dt="2022-11-22T07:49:18.752" v="4286" actId="14100"/>
          <ac:spMkLst>
            <pc:docMk/>
            <pc:sldMk cId="2477795696" sldId="282"/>
            <ac:spMk id="3" creationId="{EE9B6779-9F7E-CCC7-3B46-7DEF7A41EA5E}"/>
          </ac:spMkLst>
        </pc:spChg>
        <pc:picChg chg="add mod">
          <ac:chgData name="Jacky Dwiyanto" userId="2d8a834b-be48-4a79-83c3-ff0113e81e03" providerId="ADAL" clId="{5CB41E10-7B56-4AC5-80B6-2A3A9977D6A3}" dt="2022-11-22T07:51:24.034" v="4290" actId="14100"/>
          <ac:picMkLst>
            <pc:docMk/>
            <pc:sldMk cId="2477795696" sldId="282"/>
            <ac:picMk id="5" creationId="{E873B320-88FF-5E74-0D01-C484D95CE6E6}"/>
          </ac:picMkLst>
        </pc:picChg>
      </pc:sldChg>
      <pc:sldChg chg="addSp modSp new mod modClrScheme chgLayout">
        <pc:chgData name="Jacky Dwiyanto" userId="2d8a834b-be48-4a79-83c3-ff0113e81e03" providerId="ADAL" clId="{5CB41E10-7B56-4AC5-80B6-2A3A9977D6A3}" dt="2022-11-22T08:01:13.052" v="4954" actId="20577"/>
        <pc:sldMkLst>
          <pc:docMk/>
          <pc:sldMk cId="3247778569" sldId="283"/>
        </pc:sldMkLst>
        <pc:spChg chg="add mod">
          <ac:chgData name="Jacky Dwiyanto" userId="2d8a834b-be48-4a79-83c3-ff0113e81e03" providerId="ADAL" clId="{5CB41E10-7B56-4AC5-80B6-2A3A9977D6A3}" dt="2022-11-22T07:53:13.556" v="4333" actId="20577"/>
          <ac:spMkLst>
            <pc:docMk/>
            <pc:sldMk cId="3247778569" sldId="283"/>
            <ac:spMk id="2" creationId="{91E2722F-DB4B-9C8E-4CE7-0DC54D577FA9}"/>
          </ac:spMkLst>
        </pc:spChg>
        <pc:spChg chg="add mod">
          <ac:chgData name="Jacky Dwiyanto" userId="2d8a834b-be48-4a79-83c3-ff0113e81e03" providerId="ADAL" clId="{5CB41E10-7B56-4AC5-80B6-2A3A9977D6A3}" dt="2022-11-22T08:01:13.052" v="4954" actId="20577"/>
          <ac:spMkLst>
            <pc:docMk/>
            <pc:sldMk cId="3247778569" sldId="283"/>
            <ac:spMk id="3" creationId="{D921A9C6-C607-37EA-4BF1-94C6672878FF}"/>
          </ac:spMkLst>
        </pc:spChg>
      </pc:sldChg>
      <pc:sldChg chg="addSp delSp new mod modClrScheme chgLayout">
        <pc:chgData name="Jacky Dwiyanto" userId="2d8a834b-be48-4a79-83c3-ff0113e81e03" providerId="ADAL" clId="{5CB41E10-7B56-4AC5-80B6-2A3A9977D6A3}" dt="2022-11-22T07:57:02.099" v="4624" actId="22"/>
        <pc:sldMkLst>
          <pc:docMk/>
          <pc:sldMk cId="903006208" sldId="284"/>
        </pc:sldMkLst>
        <pc:spChg chg="del">
          <ac:chgData name="Jacky Dwiyanto" userId="2d8a834b-be48-4a79-83c3-ff0113e81e03" providerId="ADAL" clId="{5CB41E10-7B56-4AC5-80B6-2A3A9977D6A3}" dt="2022-11-22T07:57:01.275" v="4623" actId="700"/>
          <ac:spMkLst>
            <pc:docMk/>
            <pc:sldMk cId="903006208" sldId="284"/>
            <ac:spMk id="2" creationId="{68B0E3E2-C324-6E50-97BD-FB56C489BDAB}"/>
          </ac:spMkLst>
        </pc:spChg>
        <pc:spChg chg="del">
          <ac:chgData name="Jacky Dwiyanto" userId="2d8a834b-be48-4a79-83c3-ff0113e81e03" providerId="ADAL" clId="{5CB41E10-7B56-4AC5-80B6-2A3A9977D6A3}" dt="2022-11-22T07:57:01.275" v="4623" actId="700"/>
          <ac:spMkLst>
            <pc:docMk/>
            <pc:sldMk cId="903006208" sldId="284"/>
            <ac:spMk id="3" creationId="{D1C2B088-F449-B5B6-C0EB-76749F50D276}"/>
          </ac:spMkLst>
        </pc:spChg>
        <pc:picChg chg="add">
          <ac:chgData name="Jacky Dwiyanto" userId="2d8a834b-be48-4a79-83c3-ff0113e81e03" providerId="ADAL" clId="{5CB41E10-7B56-4AC5-80B6-2A3A9977D6A3}" dt="2022-11-22T07:57:02.099" v="4624" actId="22"/>
          <ac:picMkLst>
            <pc:docMk/>
            <pc:sldMk cId="903006208" sldId="284"/>
            <ac:picMk id="5" creationId="{A39AFF15-F5C0-68AE-6DF4-8753E6D48E6D}"/>
          </ac:picMkLst>
        </pc:picChg>
      </pc:sldChg>
      <pc:sldChg chg="addSp new mod">
        <pc:chgData name="Jacky Dwiyanto" userId="2d8a834b-be48-4a79-83c3-ff0113e81e03" providerId="ADAL" clId="{5CB41E10-7B56-4AC5-80B6-2A3A9977D6A3}" dt="2022-11-22T07:58:18.801" v="4626" actId="22"/>
        <pc:sldMkLst>
          <pc:docMk/>
          <pc:sldMk cId="3162255004" sldId="285"/>
        </pc:sldMkLst>
        <pc:picChg chg="add">
          <ac:chgData name="Jacky Dwiyanto" userId="2d8a834b-be48-4a79-83c3-ff0113e81e03" providerId="ADAL" clId="{5CB41E10-7B56-4AC5-80B6-2A3A9977D6A3}" dt="2022-11-22T07:58:18.801" v="4626" actId="22"/>
          <ac:picMkLst>
            <pc:docMk/>
            <pc:sldMk cId="3162255004" sldId="285"/>
            <ac:picMk id="3" creationId="{E58E7406-4C2A-8ABE-7C83-645A60438D07}"/>
          </ac:picMkLst>
        </pc:picChg>
      </pc:sldChg>
      <pc:sldChg chg="addSp new mod">
        <pc:chgData name="Jacky Dwiyanto" userId="2d8a834b-be48-4a79-83c3-ff0113e81e03" providerId="ADAL" clId="{5CB41E10-7B56-4AC5-80B6-2A3A9977D6A3}" dt="2022-11-22T07:58:58.223" v="4628" actId="22"/>
        <pc:sldMkLst>
          <pc:docMk/>
          <pc:sldMk cId="1622604446" sldId="286"/>
        </pc:sldMkLst>
        <pc:picChg chg="add">
          <ac:chgData name="Jacky Dwiyanto" userId="2d8a834b-be48-4a79-83c3-ff0113e81e03" providerId="ADAL" clId="{5CB41E10-7B56-4AC5-80B6-2A3A9977D6A3}" dt="2022-11-22T07:58:58.223" v="4628" actId="22"/>
          <ac:picMkLst>
            <pc:docMk/>
            <pc:sldMk cId="1622604446" sldId="286"/>
            <ac:picMk id="3" creationId="{7FBF5FC5-CFD6-BCC9-CDC8-0739FAE16E41}"/>
          </ac:picMkLst>
        </pc:picChg>
      </pc:sldChg>
      <pc:sldChg chg="modSp add mod">
        <pc:chgData name="Jacky Dwiyanto" userId="2d8a834b-be48-4a79-83c3-ff0113e81e03" providerId="ADAL" clId="{5CB41E10-7B56-4AC5-80B6-2A3A9977D6A3}" dt="2022-11-22T08:01:30.603" v="4974" actId="403"/>
        <pc:sldMkLst>
          <pc:docMk/>
          <pc:sldMk cId="1349230931" sldId="287"/>
        </pc:sldMkLst>
        <pc:spChg chg="mod">
          <ac:chgData name="Jacky Dwiyanto" userId="2d8a834b-be48-4a79-83c3-ff0113e81e03" providerId="ADAL" clId="{5CB41E10-7B56-4AC5-80B6-2A3A9977D6A3}" dt="2022-11-22T08:01:30.603" v="4974" actId="403"/>
          <ac:spMkLst>
            <pc:docMk/>
            <pc:sldMk cId="1349230931" sldId="287"/>
            <ac:spMk id="3" creationId="{D921A9C6-C607-37EA-4BF1-94C6672878FF}"/>
          </ac:spMkLst>
        </pc:spChg>
      </pc:sldChg>
      <pc:sldChg chg="addSp delSp modSp new mod modClrScheme chgLayout">
        <pc:chgData name="Jacky Dwiyanto" userId="2d8a834b-be48-4a79-83c3-ff0113e81e03" providerId="ADAL" clId="{5CB41E10-7B56-4AC5-80B6-2A3A9977D6A3}" dt="2022-11-22T08:02:11.665" v="4979" actId="962"/>
        <pc:sldMkLst>
          <pc:docMk/>
          <pc:sldMk cId="2906150434" sldId="288"/>
        </pc:sldMkLst>
        <pc:spChg chg="del">
          <ac:chgData name="Jacky Dwiyanto" userId="2d8a834b-be48-4a79-83c3-ff0113e81e03" providerId="ADAL" clId="{5CB41E10-7B56-4AC5-80B6-2A3A9977D6A3}" dt="2022-11-22T08:02:09.925" v="4976" actId="700"/>
          <ac:spMkLst>
            <pc:docMk/>
            <pc:sldMk cId="2906150434" sldId="288"/>
            <ac:spMk id="2" creationId="{EFC4931C-CBEB-4F46-6346-06C753C7253F}"/>
          </ac:spMkLst>
        </pc:spChg>
        <pc:spChg chg="del">
          <ac:chgData name="Jacky Dwiyanto" userId="2d8a834b-be48-4a79-83c3-ff0113e81e03" providerId="ADAL" clId="{5CB41E10-7B56-4AC5-80B6-2A3A9977D6A3}" dt="2022-11-22T08:02:09.925" v="4976" actId="700"/>
          <ac:spMkLst>
            <pc:docMk/>
            <pc:sldMk cId="2906150434" sldId="288"/>
            <ac:spMk id="3" creationId="{D0D4040B-F1B0-FBEA-6AE2-F6EFED30ED06}"/>
          </ac:spMkLst>
        </pc:spChg>
        <pc:picChg chg="add mod">
          <ac:chgData name="Jacky Dwiyanto" userId="2d8a834b-be48-4a79-83c3-ff0113e81e03" providerId="ADAL" clId="{5CB41E10-7B56-4AC5-80B6-2A3A9977D6A3}" dt="2022-11-22T08:02:11.665" v="4979" actId="962"/>
          <ac:picMkLst>
            <pc:docMk/>
            <pc:sldMk cId="2906150434" sldId="288"/>
            <ac:picMk id="5" creationId="{085CCCD4-B654-2658-E9C3-67A17002EEA6}"/>
          </ac:picMkLst>
        </pc:picChg>
      </pc:sldChg>
      <pc:sldChg chg="addSp modSp new mod modClrScheme chgLayout">
        <pc:chgData name="Jacky Dwiyanto" userId="2d8a834b-be48-4a79-83c3-ff0113e81e03" providerId="ADAL" clId="{5CB41E10-7B56-4AC5-80B6-2A3A9977D6A3}" dt="2022-11-22T08:04:23.284" v="5377" actId="27636"/>
        <pc:sldMkLst>
          <pc:docMk/>
          <pc:sldMk cId="2535794628" sldId="289"/>
        </pc:sldMkLst>
        <pc:spChg chg="add mod">
          <ac:chgData name="Jacky Dwiyanto" userId="2d8a834b-be48-4a79-83c3-ff0113e81e03" providerId="ADAL" clId="{5CB41E10-7B56-4AC5-80B6-2A3A9977D6A3}" dt="2022-11-22T08:02:32.100" v="5006" actId="20577"/>
          <ac:spMkLst>
            <pc:docMk/>
            <pc:sldMk cId="2535794628" sldId="289"/>
            <ac:spMk id="2" creationId="{22C2A3B8-FFFE-3517-FB4A-B41FB077103F}"/>
          </ac:spMkLst>
        </pc:spChg>
        <pc:spChg chg="add mod">
          <ac:chgData name="Jacky Dwiyanto" userId="2d8a834b-be48-4a79-83c3-ff0113e81e03" providerId="ADAL" clId="{5CB41E10-7B56-4AC5-80B6-2A3A9977D6A3}" dt="2022-11-22T08:04:23.284" v="5377" actId="27636"/>
          <ac:spMkLst>
            <pc:docMk/>
            <pc:sldMk cId="2535794628" sldId="289"/>
            <ac:spMk id="3" creationId="{D2EDB8F4-7237-6719-81FC-2504B8166ED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2F44F-29FC-8D5F-B956-A85DE62B75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6308BB-BAB7-34EB-F45C-0E1933B7AF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A9C0E-8486-AC4E-DC66-A9429F288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88CCF-3136-4482-BF81-52AF72966A99}" type="datetimeFigureOut">
              <a:rPr lang="en-SG" smtClean="0"/>
              <a:t>22/11/2022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CD771-BF47-02B2-14EC-2CAEB65E8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D1AC9-363C-C7E6-FEDE-EC85B641B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16087-F7C3-458A-AF3C-9DE4998F1A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7838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9C2B6-EC11-1905-1F8C-FB3CBF47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6E6B93-75BC-5998-8901-7554FD018E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96A05-C72E-B476-455F-46393595F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88CCF-3136-4482-BF81-52AF72966A99}" type="datetimeFigureOut">
              <a:rPr lang="en-SG" smtClean="0"/>
              <a:t>22/11/2022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AEBF9-187F-E09F-771C-81339E7B0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1C604-D176-6716-6D43-754F968A7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16087-F7C3-458A-AF3C-9DE4998F1A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40858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359A08-2C1C-F6AC-77E8-3D770B1910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60C9B1-982A-B2B3-A10B-4F95E8F9FA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BD135-2006-70A9-77AD-1BB2952DC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88CCF-3136-4482-BF81-52AF72966A99}" type="datetimeFigureOut">
              <a:rPr lang="en-SG" smtClean="0"/>
              <a:t>22/11/2022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29252-ED66-A2E2-56B2-8DD9F21BD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C918C-591D-E667-9AFE-13A2FA2C0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16087-F7C3-458A-AF3C-9DE4998F1A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712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4955D-7BA4-5C6F-ACEC-31915BD89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9F6F1-8CC7-87DF-8DD1-7BA216421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18A64F-C566-A539-8F78-814F9A00A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88CCF-3136-4482-BF81-52AF72966A99}" type="datetimeFigureOut">
              <a:rPr lang="en-SG" smtClean="0"/>
              <a:t>22/11/2022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AAF5F-5840-613F-E465-547A9D1EF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AF0CB-8711-EA3D-04A8-0A783BECF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16087-F7C3-458A-AF3C-9DE4998F1A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02694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F1697-09F7-0512-385F-0B1B1BB07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670017-71ED-2FF5-628A-09D6CD43E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9B837-F717-5F3A-BBC8-02C30EEE7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88CCF-3136-4482-BF81-52AF72966A99}" type="datetimeFigureOut">
              <a:rPr lang="en-SG" smtClean="0"/>
              <a:t>22/11/2022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0A809-DAFB-A100-BBB1-AE600DD7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23421-725D-12D8-87B6-6861CD5BF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16087-F7C3-458A-AF3C-9DE4998F1A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51889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594F1-165C-C0DF-00FC-69EA24033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F4697-EE27-F3C8-3CC1-32909DD39F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1D0CFD-35FC-3261-0BC4-45200554A3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B836A0-193B-C065-4A46-A0EECB162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88CCF-3136-4482-BF81-52AF72966A99}" type="datetimeFigureOut">
              <a:rPr lang="en-SG" smtClean="0"/>
              <a:t>22/11/2022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660136-C4B0-8323-2880-A77C22C0E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71F4A3-D56C-732F-3300-16C89CA8C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16087-F7C3-458A-AF3C-9DE4998F1A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19918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BF06A-FEF3-A250-4FC0-A62DFD981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99BCD5-474B-FA93-27F2-7D117DF218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BBB3AD-82D9-1680-7B3A-1FE427C87F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AC698E-0005-FE9C-814C-F2A014E59D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79279E-4B19-EE0C-0491-5DF7531288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4A93B9-680C-228B-452B-4365933E5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88CCF-3136-4482-BF81-52AF72966A99}" type="datetimeFigureOut">
              <a:rPr lang="en-SG" smtClean="0"/>
              <a:t>22/11/2022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825A96-4B19-615D-3EB0-9FD2326A3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9A26A4-E435-BA91-DE87-7E60B8817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16087-F7C3-458A-AF3C-9DE4998F1A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9195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604B8-E218-2472-EE69-A7418751D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F83B3C-15C4-FE8F-AC0F-C632888BD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88CCF-3136-4482-BF81-52AF72966A99}" type="datetimeFigureOut">
              <a:rPr lang="en-SG" smtClean="0"/>
              <a:t>22/11/2022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1555D6-238A-C93E-EB13-9D56A2562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D53D45-8D38-0544-D283-725CA8CC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16087-F7C3-458A-AF3C-9DE4998F1A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3404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9E0ECD-6192-7802-A1E2-AF5767D42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88CCF-3136-4482-BF81-52AF72966A99}" type="datetimeFigureOut">
              <a:rPr lang="en-SG" smtClean="0"/>
              <a:t>22/11/2022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FBA993-CC09-C5EE-CD47-A33DE6F79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85FE95-98C1-A199-6AB0-C17907735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16087-F7C3-458A-AF3C-9DE4998F1A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47926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FAB91-034C-C956-CDAB-04513E22B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99C80-939F-FEA2-FF1C-5583E90FC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37D62A-EBA7-AA0F-8ABF-0F0CE17B0D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70BE43-292E-1B7A-59C2-B4314684B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88CCF-3136-4482-BF81-52AF72966A99}" type="datetimeFigureOut">
              <a:rPr lang="en-SG" smtClean="0"/>
              <a:t>22/11/2022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2D4102-2B36-D946-DDE1-88BE7C99B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DE496C-F35B-1687-3593-6AF523164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16087-F7C3-458A-AF3C-9DE4998F1A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56843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14A7F-9D76-839E-E7EA-AA14BF6FD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0E0414-0A07-C011-C07F-19A3A17DD5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E9B7FC-AC98-8790-7BD4-C01864D155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DF222D-B761-E035-1238-BF12D7AD2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88CCF-3136-4482-BF81-52AF72966A99}" type="datetimeFigureOut">
              <a:rPr lang="en-SG" smtClean="0"/>
              <a:t>22/11/2022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39BA34-7845-CC57-E9ED-432D8D80B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706E87-2614-D29A-D789-6F00080EA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16087-F7C3-458A-AF3C-9DE4998F1A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09408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2427BE-BF03-138F-8534-F98615B61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E6F0E-245B-A6E3-6844-B5F8078B9B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D3A712-C56A-88BE-6EAF-C6B39AA3DF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88CCF-3136-4482-BF81-52AF72966A99}" type="datetimeFigureOut">
              <a:rPr lang="en-SG" smtClean="0"/>
              <a:t>22/11/2022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E9A25-535E-20B4-8356-352281A27F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6F023-D196-D90F-971B-ECFFCFF1CE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16087-F7C3-458A-AF3C-9DE4998F1A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65349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ACF0F-E1B4-1798-1DED-2F1F6EFC7A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Working with whole-genome sequencing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B0B872-4352-49E4-882B-EA4C1BBF6A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/>
              <a:t>Jacky Dwiyanto, PhD</a:t>
            </a:r>
          </a:p>
          <a:p>
            <a:r>
              <a:rPr lang="en-SG" dirty="0"/>
              <a:t>Min Yi Lau</a:t>
            </a:r>
          </a:p>
        </p:txBody>
      </p:sp>
    </p:spTree>
    <p:extLst>
      <p:ext uri="{BB962C8B-B14F-4D97-AF65-F5344CB8AC3E}">
        <p14:creationId xmlns:p14="http://schemas.microsoft.com/office/powerpoint/2010/main" val="100218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E6388-CE26-91B0-3386-0163D047C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WGS file format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F1549076-AB54-D152-7162-75F3FF51A0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4" t="20481" b="21886"/>
          <a:stretch/>
        </p:blipFill>
        <p:spPr>
          <a:xfrm>
            <a:off x="3246782" y="1690688"/>
            <a:ext cx="8376626" cy="3848721"/>
          </a:xfrm>
          <a:prstGeom prst="rect">
            <a:avLst/>
          </a:prstGeom>
        </p:spPr>
      </p:pic>
      <p:sp>
        <p:nvSpPr>
          <p:cNvPr id="7" name="Left Brace 6">
            <a:extLst>
              <a:ext uri="{FF2B5EF4-FFF2-40B4-BE49-F238E27FC236}">
                <a16:creationId xmlns:a16="http://schemas.microsoft.com/office/drawing/2014/main" id="{E67D13A3-E9ED-4BA6-BCBE-807CEB36EE2E}"/>
              </a:ext>
            </a:extLst>
          </p:cNvPr>
          <p:cNvSpPr/>
          <p:nvPr/>
        </p:nvSpPr>
        <p:spPr>
          <a:xfrm>
            <a:off x="2977174" y="1856684"/>
            <a:ext cx="150339" cy="168164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B367A4AD-6CDE-C68E-5B10-6366CE217E7F}"/>
              </a:ext>
            </a:extLst>
          </p:cNvPr>
          <p:cNvSpPr/>
          <p:nvPr/>
        </p:nvSpPr>
        <p:spPr>
          <a:xfrm>
            <a:off x="2977174" y="3764998"/>
            <a:ext cx="150339" cy="168164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2B28B9-D6B5-4BBF-1DDC-409ACCA7636F}"/>
              </a:ext>
            </a:extLst>
          </p:cNvPr>
          <p:cNvSpPr txBox="1"/>
          <p:nvPr/>
        </p:nvSpPr>
        <p:spPr>
          <a:xfrm>
            <a:off x="1020417" y="2398643"/>
            <a:ext cx="1325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Read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3EA6C3-713D-7C71-6091-88C70DE337D0}"/>
              </a:ext>
            </a:extLst>
          </p:cNvPr>
          <p:cNvSpPr txBox="1"/>
          <p:nvPr/>
        </p:nvSpPr>
        <p:spPr>
          <a:xfrm>
            <a:off x="1020417" y="4421154"/>
            <a:ext cx="1325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Read 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3C0F04-0C9A-BE3C-CC7E-8D499039897C}"/>
              </a:ext>
            </a:extLst>
          </p:cNvPr>
          <p:cNvSpPr txBox="1"/>
          <p:nvPr/>
        </p:nvSpPr>
        <p:spPr>
          <a:xfrm>
            <a:off x="1020416" y="5965032"/>
            <a:ext cx="26106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Typically, 10,000 – 100,000 reads per sample</a:t>
            </a:r>
          </a:p>
        </p:txBody>
      </p:sp>
    </p:spTree>
    <p:extLst>
      <p:ext uri="{BB962C8B-B14F-4D97-AF65-F5344CB8AC3E}">
        <p14:creationId xmlns:p14="http://schemas.microsoft.com/office/powerpoint/2010/main" val="3180506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E6388-CE26-91B0-3386-0163D047C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WGS file format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F1549076-AB54-D152-7162-75F3FF51A0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4" t="20481" b="21886"/>
          <a:stretch/>
        </p:blipFill>
        <p:spPr>
          <a:xfrm>
            <a:off x="3246782" y="1690688"/>
            <a:ext cx="8376626" cy="38487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A2B28B9-D6B5-4BBF-1DDC-409ACCA7636F}"/>
              </a:ext>
            </a:extLst>
          </p:cNvPr>
          <p:cNvSpPr txBox="1"/>
          <p:nvPr/>
        </p:nvSpPr>
        <p:spPr>
          <a:xfrm>
            <a:off x="1020416" y="1604377"/>
            <a:ext cx="237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Sample identifier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D7B720A-4135-AAC1-8B76-FF4ECE007D0C}"/>
              </a:ext>
            </a:extLst>
          </p:cNvPr>
          <p:cNvCxnSpPr/>
          <p:nvPr/>
        </p:nvCxnSpPr>
        <p:spPr>
          <a:xfrm flipH="1">
            <a:off x="2782957" y="1789043"/>
            <a:ext cx="3578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AB9FD20-204E-EB08-3BF6-C14383975AA7}"/>
              </a:ext>
            </a:extLst>
          </p:cNvPr>
          <p:cNvSpPr txBox="1"/>
          <p:nvPr/>
        </p:nvSpPr>
        <p:spPr>
          <a:xfrm>
            <a:off x="1967945" y="2568800"/>
            <a:ext cx="815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+ sign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C6E08E6-3E51-E206-60B7-17DE152927D8}"/>
              </a:ext>
            </a:extLst>
          </p:cNvPr>
          <p:cNvCxnSpPr/>
          <p:nvPr/>
        </p:nvCxnSpPr>
        <p:spPr>
          <a:xfrm flipH="1">
            <a:off x="2782957" y="2751552"/>
            <a:ext cx="3578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Left Brace 12">
            <a:extLst>
              <a:ext uri="{FF2B5EF4-FFF2-40B4-BE49-F238E27FC236}">
                <a16:creationId xmlns:a16="http://schemas.microsoft.com/office/drawing/2014/main" id="{4B9B47DC-A309-F6A5-FB85-D2EBBC16711E}"/>
              </a:ext>
            </a:extLst>
          </p:cNvPr>
          <p:cNvSpPr/>
          <p:nvPr/>
        </p:nvSpPr>
        <p:spPr>
          <a:xfrm>
            <a:off x="2782957" y="1973709"/>
            <a:ext cx="357808" cy="593174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0C23DD-FEBC-F5BA-8347-C2F2DB8EDE34}"/>
              </a:ext>
            </a:extLst>
          </p:cNvPr>
          <p:cNvSpPr txBox="1"/>
          <p:nvPr/>
        </p:nvSpPr>
        <p:spPr>
          <a:xfrm>
            <a:off x="1643269" y="2072064"/>
            <a:ext cx="1139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Sequence </a:t>
            </a:r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11922534-E52E-1D97-34B0-A768CF0768D4}"/>
              </a:ext>
            </a:extLst>
          </p:cNvPr>
          <p:cNvSpPr/>
          <p:nvPr/>
        </p:nvSpPr>
        <p:spPr>
          <a:xfrm>
            <a:off x="2782957" y="2929940"/>
            <a:ext cx="357808" cy="593174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978049-9BBC-D22F-C7A2-F66764390C11}"/>
              </a:ext>
            </a:extLst>
          </p:cNvPr>
          <p:cNvSpPr txBox="1"/>
          <p:nvPr/>
        </p:nvSpPr>
        <p:spPr>
          <a:xfrm>
            <a:off x="1345090" y="3006660"/>
            <a:ext cx="1431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/>
              <a:t>Phred</a:t>
            </a:r>
            <a:r>
              <a:rPr lang="en-SG" dirty="0"/>
              <a:t> score </a:t>
            </a:r>
          </a:p>
        </p:txBody>
      </p:sp>
    </p:spTree>
    <p:extLst>
      <p:ext uri="{BB962C8B-B14F-4D97-AF65-F5344CB8AC3E}">
        <p14:creationId xmlns:p14="http://schemas.microsoft.com/office/powerpoint/2010/main" val="3714302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1707A-EC28-5AA5-2AC5-FE6E6005E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WGS file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4E05D-EAF9-648C-9480-B57EC65DF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err="1"/>
              <a:t>Phred</a:t>
            </a:r>
            <a:r>
              <a:rPr lang="en-SG" dirty="0"/>
              <a:t> Q score:</a:t>
            </a:r>
          </a:p>
          <a:p>
            <a:pPr lvl="1"/>
            <a:r>
              <a:rPr lang="en-SG" dirty="0"/>
              <a:t>Quality of DNA sequence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B740C0-9081-BFE6-7B0E-845671A1C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1807" y="2901003"/>
            <a:ext cx="4915586" cy="22005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1C95BD-4703-E363-CF06-E49CAB5731B2}"/>
              </a:ext>
            </a:extLst>
          </p:cNvPr>
          <p:cNvSpPr txBox="1"/>
          <p:nvPr/>
        </p:nvSpPr>
        <p:spPr>
          <a:xfrm>
            <a:off x="33616" y="6529986"/>
            <a:ext cx="8394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Table adapted from https://en.wikipedia.org/wiki/Phred_quality_score</a:t>
            </a:r>
          </a:p>
        </p:txBody>
      </p:sp>
    </p:spTree>
    <p:extLst>
      <p:ext uri="{BB962C8B-B14F-4D97-AF65-F5344CB8AC3E}">
        <p14:creationId xmlns:p14="http://schemas.microsoft.com/office/powerpoint/2010/main" val="30652196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1707A-EC28-5AA5-2AC5-FE6E6005E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WGS file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4E05D-EAF9-648C-9480-B57EC65DF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err="1"/>
              <a:t>Phred</a:t>
            </a:r>
            <a:r>
              <a:rPr lang="en-SG" dirty="0"/>
              <a:t> Q score:</a:t>
            </a:r>
          </a:p>
          <a:p>
            <a:pPr lvl="1"/>
            <a:r>
              <a:rPr lang="en-SG" dirty="0"/>
              <a:t>Quality of DNA sequence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1C95BD-4703-E363-CF06-E49CAB5731B2}"/>
              </a:ext>
            </a:extLst>
          </p:cNvPr>
          <p:cNvSpPr txBox="1"/>
          <p:nvPr/>
        </p:nvSpPr>
        <p:spPr>
          <a:xfrm>
            <a:off x="0" y="6211669"/>
            <a:ext cx="12396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Table adapted from https://support.illumina.com/help/BaseSpace_OLH_009008/Content/Source/Informatics/BS/QualityScoreEncoding_swBS.htm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810718-6B12-FECA-DB2E-F7687F718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7001" y="1690688"/>
            <a:ext cx="7251202" cy="4767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7354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2A241-8F39-6D25-D01B-ABDF5B47E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WGS file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0901F-000D-5E12-2A8E-5B81D6B60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FASTA</a:t>
            </a:r>
          </a:p>
          <a:p>
            <a:pPr lvl="1"/>
            <a:r>
              <a:rPr lang="en-SG" dirty="0"/>
              <a:t>FASTQ without quality information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0C027B-106F-D98A-6D2A-7DAE5AF0C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6247" y="3564835"/>
            <a:ext cx="8107554" cy="206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0839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3ECAD-FDAF-FBAE-3A8C-4BB65BF61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Quality control for WGS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F8850-30D3-7DB9-9999-47F976F3F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Conducted on FASTQ files</a:t>
            </a:r>
          </a:p>
          <a:p>
            <a:pPr lvl="1"/>
            <a:r>
              <a:rPr lang="en-SG" dirty="0"/>
              <a:t>Contained Q score information</a:t>
            </a:r>
          </a:p>
          <a:p>
            <a:r>
              <a:rPr lang="en-SG" dirty="0"/>
              <a:t>Common QC managers:</a:t>
            </a:r>
          </a:p>
          <a:p>
            <a:pPr lvl="1"/>
            <a:r>
              <a:rPr lang="en-SG" dirty="0" err="1"/>
              <a:t>FastQC</a:t>
            </a:r>
            <a:endParaRPr lang="en-SG" dirty="0"/>
          </a:p>
          <a:p>
            <a:pPr lvl="2"/>
            <a:r>
              <a:rPr lang="en-SG" dirty="0"/>
              <a:t>Comprehensive</a:t>
            </a:r>
          </a:p>
          <a:p>
            <a:pPr lvl="2"/>
            <a:r>
              <a:rPr lang="en-SG" dirty="0"/>
              <a:t>Manual</a:t>
            </a:r>
          </a:p>
          <a:p>
            <a:pPr lvl="1"/>
            <a:r>
              <a:rPr lang="en-SG" dirty="0" err="1"/>
              <a:t>Fastp</a:t>
            </a:r>
            <a:endParaRPr lang="en-SG" dirty="0"/>
          </a:p>
          <a:p>
            <a:pPr lvl="2"/>
            <a:r>
              <a:rPr lang="en-SG" dirty="0"/>
              <a:t>Fast, scalable</a:t>
            </a:r>
          </a:p>
          <a:p>
            <a:pPr lvl="2"/>
            <a:r>
              <a:rPr lang="en-SG" dirty="0"/>
              <a:t>Automated </a:t>
            </a:r>
          </a:p>
        </p:txBody>
      </p:sp>
    </p:spTree>
    <p:extLst>
      <p:ext uri="{BB962C8B-B14F-4D97-AF65-F5344CB8AC3E}">
        <p14:creationId xmlns:p14="http://schemas.microsoft.com/office/powerpoint/2010/main" val="32362899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1E87856-FA6D-24CC-0F09-F9117C7F1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6975" y="938213"/>
            <a:ext cx="7258050" cy="498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B820035-8772-F25B-098F-F98AB2F66861}"/>
              </a:ext>
            </a:extLst>
          </p:cNvPr>
          <p:cNvSpPr txBox="1"/>
          <p:nvPr/>
        </p:nvSpPr>
        <p:spPr>
          <a:xfrm>
            <a:off x="130628" y="6386285"/>
            <a:ext cx="9304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Image obtained from https://www.bioinformatics.babraham.ac.uk/projects/fastqc/</a:t>
            </a:r>
          </a:p>
        </p:txBody>
      </p:sp>
    </p:spTree>
    <p:extLst>
      <p:ext uri="{BB962C8B-B14F-4D97-AF65-F5344CB8AC3E}">
        <p14:creationId xmlns:p14="http://schemas.microsoft.com/office/powerpoint/2010/main" val="41751599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51ABCA96-E553-8D02-02A9-6ED84A97A8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92" t="24008" b="3612"/>
          <a:stretch/>
        </p:blipFill>
        <p:spPr>
          <a:xfrm>
            <a:off x="1936888" y="898860"/>
            <a:ext cx="8318223" cy="481977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972439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191F2-172D-F3A2-7FD9-320333F7F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Quality control for WGS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B0D00-0233-500E-B323-574073A47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Important metrics:</a:t>
            </a:r>
          </a:p>
          <a:p>
            <a:pPr lvl="1"/>
            <a:r>
              <a:rPr lang="en-SG" dirty="0"/>
              <a:t>Q score distribution</a:t>
            </a:r>
          </a:p>
          <a:p>
            <a:pPr lvl="1"/>
            <a:r>
              <a:rPr lang="en-SG" dirty="0"/>
              <a:t>GC content</a:t>
            </a:r>
          </a:p>
          <a:p>
            <a:pPr lvl="1"/>
            <a:r>
              <a:rPr lang="en-SG" dirty="0"/>
              <a:t>Sequencing adapters</a:t>
            </a:r>
          </a:p>
        </p:txBody>
      </p:sp>
    </p:spTree>
    <p:extLst>
      <p:ext uri="{BB962C8B-B14F-4D97-AF65-F5344CB8AC3E}">
        <p14:creationId xmlns:p14="http://schemas.microsoft.com/office/powerpoint/2010/main" val="3052856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6960F-4F92-419B-1045-E24390D49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QC: Q score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9C727-DA95-F666-7BDB-37C362859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SG" dirty="0"/>
              <a:t>Score drops as sequencing proceeds</a:t>
            </a:r>
          </a:p>
          <a:p>
            <a:r>
              <a:rPr lang="en-SG" dirty="0"/>
              <a:t>No fixed threshold of good/bad quality, depends on user to set threshold</a:t>
            </a:r>
          </a:p>
          <a:p>
            <a:r>
              <a:rPr lang="en-SG" dirty="0"/>
              <a:t>Personal preference: trim sequences once Q &lt; 20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909C29C-A1A1-E0D1-8F3B-A1444000A3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03" t="16175" r="2756" b="1371"/>
          <a:stretch/>
        </p:blipFill>
        <p:spPr bwMode="auto">
          <a:xfrm>
            <a:off x="6386286" y="2069420"/>
            <a:ext cx="5257800" cy="4107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2428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D14E4-31CC-BFF1-FB5A-2A0F3FB69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What is whole-genome sequencing (WGS)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93A53-7CC1-119A-1D4E-21C76BCD9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Complete (or almost) coverage of an organism’s genome sequences</a:t>
            </a:r>
          </a:p>
          <a:p>
            <a:pPr lvl="1"/>
            <a:r>
              <a:rPr lang="en-SG" dirty="0"/>
              <a:t>Complete coverage: complete genome</a:t>
            </a:r>
          </a:p>
          <a:p>
            <a:pPr lvl="1"/>
            <a:r>
              <a:rPr lang="en-SG" dirty="0"/>
              <a:t>Incomplete coverage: draft genome</a:t>
            </a:r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028091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20EBE-521A-75A9-BCF1-AF8CA2FA5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QC: GC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9491F-8BA2-A99D-3F73-19A6959A01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SG" dirty="0"/>
              <a:t>Indicator of sequencing contamination</a:t>
            </a:r>
          </a:p>
          <a:p>
            <a:r>
              <a:rPr lang="en-SG" dirty="0"/>
              <a:t>Confirms correct biological samples</a:t>
            </a:r>
          </a:p>
          <a:p>
            <a:pPr lvl="1"/>
            <a:r>
              <a:rPr lang="en-SG" i="1" dirty="0"/>
              <a:t>Salmonella </a:t>
            </a:r>
            <a:r>
              <a:rPr lang="en-SG" i="1" dirty="0" err="1"/>
              <a:t>spp</a:t>
            </a:r>
            <a:r>
              <a:rPr lang="en-SG" dirty="0"/>
              <a:t> = ~50%</a:t>
            </a:r>
          </a:p>
          <a:p>
            <a:pPr lvl="1"/>
            <a:r>
              <a:rPr lang="en-SG" i="1" dirty="0"/>
              <a:t>Escherichia coli </a:t>
            </a:r>
            <a:r>
              <a:rPr lang="en-SG" dirty="0"/>
              <a:t>= ~50%</a:t>
            </a:r>
          </a:p>
          <a:p>
            <a:pPr lvl="1"/>
            <a:r>
              <a:rPr lang="en-SG" i="1" dirty="0" err="1"/>
              <a:t>Ehrlichia</a:t>
            </a:r>
            <a:r>
              <a:rPr lang="en-SG" i="1" dirty="0"/>
              <a:t> </a:t>
            </a:r>
            <a:r>
              <a:rPr lang="en-SG" i="1" dirty="0" err="1"/>
              <a:t>chaffeensis</a:t>
            </a:r>
            <a:r>
              <a:rPr lang="en-SG" i="1" dirty="0"/>
              <a:t> </a:t>
            </a:r>
            <a:r>
              <a:rPr lang="en-SG" dirty="0"/>
              <a:t>= ~30%</a:t>
            </a:r>
          </a:p>
          <a:p>
            <a:pPr lvl="1"/>
            <a:r>
              <a:rPr lang="en-SG" i="1" dirty="0"/>
              <a:t>Streptomyces griseus </a:t>
            </a:r>
            <a:r>
              <a:rPr lang="en-SG" dirty="0"/>
              <a:t>= ~70%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553361-AFE1-9798-C615-CF67104CE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378436"/>
            <a:ext cx="5619805" cy="41011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71C4CC-0DB5-CC47-3546-2B58E2A21DB9}"/>
              </a:ext>
            </a:extLst>
          </p:cNvPr>
          <p:cNvSpPr txBox="1"/>
          <p:nvPr/>
        </p:nvSpPr>
        <p:spPr>
          <a:xfrm>
            <a:off x="1" y="5934670"/>
            <a:ext cx="11887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Image taken from https://www.bioinformatics.babraham.ac.uk/projects/fastqc/Help/3%20Analysis%20Modules/5%20Per%20Sequence%20GC%20Content.html</a:t>
            </a:r>
          </a:p>
        </p:txBody>
      </p:sp>
    </p:spTree>
    <p:extLst>
      <p:ext uri="{BB962C8B-B14F-4D97-AF65-F5344CB8AC3E}">
        <p14:creationId xmlns:p14="http://schemas.microsoft.com/office/powerpoint/2010/main" val="31960312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66B83-DBF4-EAD4-422F-A2E74C945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QC: Sequencing adapters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B6779-9F7E-CCC7-3B46-7DEF7A41E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SG" dirty="0"/>
              <a:t>Detects contaminating sequencing adapters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73B320-88FF-5E74-0D01-C484D95CE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8800" y="2577169"/>
            <a:ext cx="7574804" cy="399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7956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CEA5E-DCF6-69E7-FC28-78FBE17BD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WGS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EC5CB-9CAC-B658-EEF5-BDC20685E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WGS is rapidly replacing traditional molecular techniques </a:t>
            </a:r>
          </a:p>
          <a:p>
            <a:pPr lvl="1"/>
            <a:r>
              <a:rPr lang="en-SG" dirty="0"/>
              <a:t>Marker screening (conventional PCR)</a:t>
            </a:r>
          </a:p>
          <a:p>
            <a:pPr lvl="1"/>
            <a:r>
              <a:rPr lang="en-SG" dirty="0"/>
              <a:t>Epidemiology (PFGE, PCR MLST)</a:t>
            </a:r>
          </a:p>
          <a:p>
            <a:pPr lvl="1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992274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DB948-EE37-EED7-D5B9-5B56AD6C3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WGS Application: Marker screening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D80CA-1E46-5ED0-C3FC-DD55630DE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Identify presence of nucleotide markers (replaces PCR)</a:t>
            </a:r>
          </a:p>
          <a:p>
            <a:pPr lvl="1"/>
            <a:r>
              <a:rPr lang="en-SG" dirty="0"/>
              <a:t>MLST</a:t>
            </a:r>
          </a:p>
          <a:p>
            <a:pPr lvl="1"/>
            <a:r>
              <a:rPr lang="en-SG" dirty="0"/>
              <a:t>Antibiotic resistance</a:t>
            </a:r>
          </a:p>
          <a:p>
            <a:pPr lvl="1"/>
            <a:r>
              <a:rPr lang="en-SG" dirty="0"/>
              <a:t>Plasmid replicon groups</a:t>
            </a:r>
          </a:p>
        </p:txBody>
      </p:sp>
    </p:spTree>
    <p:extLst>
      <p:ext uri="{BB962C8B-B14F-4D97-AF65-F5344CB8AC3E}">
        <p14:creationId xmlns:p14="http://schemas.microsoft.com/office/powerpoint/2010/main" val="16948400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CBB9F7A-CC3F-45CD-01E0-3EF52ADADD08}"/>
              </a:ext>
            </a:extLst>
          </p:cNvPr>
          <p:cNvSpPr/>
          <p:nvPr/>
        </p:nvSpPr>
        <p:spPr>
          <a:xfrm>
            <a:off x="377019" y="5105429"/>
            <a:ext cx="5539409" cy="19878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9A3045-7694-021B-C541-9B3CF8C74B2D}"/>
              </a:ext>
            </a:extLst>
          </p:cNvPr>
          <p:cNvSpPr txBox="1"/>
          <p:nvPr/>
        </p:nvSpPr>
        <p:spPr>
          <a:xfrm flipH="1">
            <a:off x="2347949" y="5304212"/>
            <a:ext cx="1199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Genome 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E1EDD9-03A8-68ED-EDF3-29BE83F4E9A1}"/>
              </a:ext>
            </a:extLst>
          </p:cNvPr>
          <p:cNvSpPr/>
          <p:nvPr/>
        </p:nvSpPr>
        <p:spPr>
          <a:xfrm>
            <a:off x="377019" y="6018926"/>
            <a:ext cx="5539409" cy="19878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0D7EED-2465-5EFB-5001-9BB03C42EFD5}"/>
              </a:ext>
            </a:extLst>
          </p:cNvPr>
          <p:cNvSpPr txBox="1"/>
          <p:nvPr/>
        </p:nvSpPr>
        <p:spPr>
          <a:xfrm flipH="1">
            <a:off x="2347949" y="6217709"/>
            <a:ext cx="1199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Genome 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92FAE1-865B-8356-527C-966344CEE9D7}"/>
              </a:ext>
            </a:extLst>
          </p:cNvPr>
          <p:cNvSpPr txBox="1"/>
          <p:nvPr/>
        </p:nvSpPr>
        <p:spPr>
          <a:xfrm>
            <a:off x="377019" y="1709531"/>
            <a:ext cx="3750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Marker reference database</a:t>
            </a:r>
          </a:p>
          <a:p>
            <a:endParaRPr lang="en-SG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1FF866F-9257-F927-0F90-0B2A1EC99C4B}"/>
              </a:ext>
            </a:extLst>
          </p:cNvPr>
          <p:cNvSpPr/>
          <p:nvPr/>
        </p:nvSpPr>
        <p:spPr>
          <a:xfrm>
            <a:off x="502249" y="2554645"/>
            <a:ext cx="586742" cy="19878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DD9D17-E88E-D515-08C6-55B95523803D}"/>
              </a:ext>
            </a:extLst>
          </p:cNvPr>
          <p:cNvSpPr/>
          <p:nvPr/>
        </p:nvSpPr>
        <p:spPr>
          <a:xfrm>
            <a:off x="502249" y="2782667"/>
            <a:ext cx="586742" cy="19878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9C0B20-BBC1-7E5F-72C7-4667DAB27876}"/>
              </a:ext>
            </a:extLst>
          </p:cNvPr>
          <p:cNvSpPr/>
          <p:nvPr/>
        </p:nvSpPr>
        <p:spPr>
          <a:xfrm>
            <a:off x="502249" y="3007448"/>
            <a:ext cx="586742" cy="19878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E4E254E-27FC-EA7C-9521-4E10C784A33C}"/>
              </a:ext>
            </a:extLst>
          </p:cNvPr>
          <p:cNvSpPr/>
          <p:nvPr/>
        </p:nvSpPr>
        <p:spPr>
          <a:xfrm>
            <a:off x="1865401" y="6018925"/>
            <a:ext cx="586742" cy="19878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00C1D9-D3E1-05A7-598B-C3A71263C03F}"/>
              </a:ext>
            </a:extLst>
          </p:cNvPr>
          <p:cNvSpPr/>
          <p:nvPr/>
        </p:nvSpPr>
        <p:spPr>
          <a:xfrm>
            <a:off x="502249" y="3457010"/>
            <a:ext cx="586742" cy="19878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00C5EB-D71E-D3E9-6BD5-AC224078E0AC}"/>
              </a:ext>
            </a:extLst>
          </p:cNvPr>
          <p:cNvSpPr txBox="1"/>
          <p:nvPr/>
        </p:nvSpPr>
        <p:spPr>
          <a:xfrm>
            <a:off x="1297381" y="2484759"/>
            <a:ext cx="10505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/>
              <a:t>CTX-M-27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CB1397-D4E0-8CAD-0211-A83DBFF7FA8D}"/>
              </a:ext>
            </a:extLst>
          </p:cNvPr>
          <p:cNvSpPr txBox="1"/>
          <p:nvPr/>
        </p:nvSpPr>
        <p:spPr>
          <a:xfrm>
            <a:off x="1297381" y="2712782"/>
            <a:ext cx="10505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/>
              <a:t>CTX-M-15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90D0DF-DAF2-53D3-D45D-F26844641540}"/>
              </a:ext>
            </a:extLst>
          </p:cNvPr>
          <p:cNvSpPr txBox="1"/>
          <p:nvPr/>
        </p:nvSpPr>
        <p:spPr>
          <a:xfrm>
            <a:off x="1283460" y="2961813"/>
            <a:ext cx="10505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 err="1"/>
              <a:t>GyrA</a:t>
            </a:r>
            <a:endParaRPr lang="en-SG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1D3B4F6-8099-9CD1-A891-B38467A9AE0F}"/>
              </a:ext>
            </a:extLst>
          </p:cNvPr>
          <p:cNvSpPr txBox="1"/>
          <p:nvPr/>
        </p:nvSpPr>
        <p:spPr>
          <a:xfrm>
            <a:off x="1283795" y="3222602"/>
            <a:ext cx="10505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 err="1"/>
              <a:t>ParC</a:t>
            </a:r>
            <a:endParaRPr lang="en-SG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A5F0B1-9C33-C46E-FD3A-8340E7D55A92}"/>
              </a:ext>
            </a:extLst>
          </p:cNvPr>
          <p:cNvSpPr txBox="1"/>
          <p:nvPr/>
        </p:nvSpPr>
        <p:spPr>
          <a:xfrm>
            <a:off x="1270207" y="3441603"/>
            <a:ext cx="10505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 err="1"/>
              <a:t>QnrS</a:t>
            </a:r>
            <a:endParaRPr lang="en-SG" sz="16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2B1A43-D7DE-9C30-471D-A2D733D1CC65}"/>
              </a:ext>
            </a:extLst>
          </p:cNvPr>
          <p:cNvSpPr/>
          <p:nvPr/>
        </p:nvSpPr>
        <p:spPr>
          <a:xfrm>
            <a:off x="990265" y="5105455"/>
            <a:ext cx="586742" cy="19878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E6814F8-C6FF-EC76-F624-593FCE804D5A}"/>
              </a:ext>
            </a:extLst>
          </p:cNvPr>
          <p:cNvSpPr/>
          <p:nvPr/>
        </p:nvSpPr>
        <p:spPr>
          <a:xfrm>
            <a:off x="4345380" y="5107633"/>
            <a:ext cx="586742" cy="19878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FFD2C4C-1364-D457-8FC4-A2054BEFAB9F}"/>
              </a:ext>
            </a:extLst>
          </p:cNvPr>
          <p:cNvSpPr/>
          <p:nvPr/>
        </p:nvSpPr>
        <p:spPr>
          <a:xfrm>
            <a:off x="495791" y="3251288"/>
            <a:ext cx="586742" cy="18512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EA560E2-5A43-A59B-980E-9994B40D64C4}"/>
              </a:ext>
            </a:extLst>
          </p:cNvPr>
          <p:cNvSpPr/>
          <p:nvPr/>
        </p:nvSpPr>
        <p:spPr>
          <a:xfrm>
            <a:off x="4716443" y="6014931"/>
            <a:ext cx="586742" cy="19878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C7AFA0A-816C-9CF7-5190-449459ECF9AB}"/>
              </a:ext>
            </a:extLst>
          </p:cNvPr>
          <p:cNvSpPr txBox="1"/>
          <p:nvPr/>
        </p:nvSpPr>
        <p:spPr>
          <a:xfrm>
            <a:off x="443279" y="2108060"/>
            <a:ext cx="20751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1" dirty="0"/>
              <a:t>Pattern	Gene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7337ECC-0743-CDD1-250E-86E071190EAA}"/>
              </a:ext>
            </a:extLst>
          </p:cNvPr>
          <p:cNvSpPr txBox="1"/>
          <p:nvPr/>
        </p:nvSpPr>
        <p:spPr>
          <a:xfrm flipH="1">
            <a:off x="4638751" y="638293"/>
            <a:ext cx="2449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/>
              <a:t>WGS short read sequence </a:t>
            </a:r>
            <a:r>
              <a:rPr lang="en-SG" b="1" dirty="0" err="1"/>
              <a:t>typer</a:t>
            </a:r>
            <a:r>
              <a:rPr lang="en-SG" b="1" dirty="0"/>
              <a:t> (SRST)</a:t>
            </a:r>
          </a:p>
        </p:txBody>
      </p:sp>
      <p:graphicFrame>
        <p:nvGraphicFramePr>
          <p:cNvPr id="31" name="Table 31">
            <a:extLst>
              <a:ext uri="{FF2B5EF4-FFF2-40B4-BE49-F238E27FC236}">
                <a16:creationId xmlns:a16="http://schemas.microsoft.com/office/drawing/2014/main" id="{BFF45EE0-4452-1216-0427-70D53E013E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7000584"/>
              </p:ext>
            </p:extLst>
          </p:nvPr>
        </p:nvGraphicFramePr>
        <p:xfrm>
          <a:off x="7429491" y="2942638"/>
          <a:ext cx="306623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8161">
                  <a:extLst>
                    <a:ext uri="{9D8B030D-6E8A-4147-A177-3AD203B41FA5}">
                      <a16:colId xmlns:a16="http://schemas.microsoft.com/office/drawing/2014/main" val="2791827169"/>
                    </a:ext>
                  </a:extLst>
                </a:gridCol>
                <a:gridCol w="1948070">
                  <a:extLst>
                    <a:ext uri="{9D8B030D-6E8A-4147-A177-3AD203B41FA5}">
                      <a16:colId xmlns:a16="http://schemas.microsoft.com/office/drawing/2014/main" val="20602668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Sample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Genes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825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err="1"/>
                        <a:t>QnrS</a:t>
                      </a:r>
                      <a:r>
                        <a:rPr lang="en-SG" dirty="0"/>
                        <a:t>, CTX-M-15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3057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err="1"/>
                        <a:t>ParC</a:t>
                      </a:r>
                      <a:r>
                        <a:rPr lang="en-SG" dirty="0"/>
                        <a:t>, CTX-M-27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12578"/>
                  </a:ext>
                </a:extLst>
              </a:tr>
            </a:tbl>
          </a:graphicData>
        </a:graphic>
      </p:graphicFrame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4FE191A-C62E-A978-AE6F-D0927638F94B}"/>
              </a:ext>
            </a:extLst>
          </p:cNvPr>
          <p:cNvCxnSpPr>
            <a:cxnSpLocks/>
          </p:cNvCxnSpPr>
          <p:nvPr/>
        </p:nvCxnSpPr>
        <p:spPr>
          <a:xfrm flipH="1">
            <a:off x="3547934" y="1367995"/>
            <a:ext cx="1090817" cy="341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3D2A0F5-BB58-CD58-DB75-D3929BEAF498}"/>
              </a:ext>
            </a:extLst>
          </p:cNvPr>
          <p:cNvCxnSpPr/>
          <p:nvPr/>
        </p:nvCxnSpPr>
        <p:spPr>
          <a:xfrm>
            <a:off x="2518403" y="3300367"/>
            <a:ext cx="1351232" cy="1192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AA132C3-CC4B-67BE-E7BE-FF50C4B7F5FC}"/>
              </a:ext>
            </a:extLst>
          </p:cNvPr>
          <p:cNvCxnSpPr/>
          <p:nvPr/>
        </p:nvCxnSpPr>
        <p:spPr>
          <a:xfrm flipV="1">
            <a:off x="6573078" y="4409955"/>
            <a:ext cx="1934818" cy="1112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BD76CCA-F306-D55F-78E4-466CD331790B}"/>
              </a:ext>
            </a:extLst>
          </p:cNvPr>
          <p:cNvSpPr txBox="1"/>
          <p:nvPr/>
        </p:nvSpPr>
        <p:spPr>
          <a:xfrm>
            <a:off x="75740" y="52577"/>
            <a:ext cx="6404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/>
              <a:t>Illustration of marker screening with WGS data</a:t>
            </a:r>
          </a:p>
        </p:txBody>
      </p:sp>
    </p:spTree>
    <p:extLst>
      <p:ext uri="{BB962C8B-B14F-4D97-AF65-F5344CB8AC3E}">
        <p14:creationId xmlns:p14="http://schemas.microsoft.com/office/powerpoint/2010/main" val="31135113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6FD97-6038-49BD-6EDE-2A5E7934E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WGS Application: Pan-genome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6D10E-7BFC-8984-A963-CFB84D555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Epidemiology</a:t>
            </a:r>
          </a:p>
          <a:p>
            <a:pPr lvl="1"/>
            <a:r>
              <a:rPr lang="en-SG" dirty="0"/>
              <a:t>Outbreak tracing</a:t>
            </a:r>
          </a:p>
          <a:p>
            <a:pPr lvl="1"/>
            <a:r>
              <a:rPr lang="en-SG" dirty="0"/>
              <a:t>Replaces PFGE</a:t>
            </a:r>
          </a:p>
          <a:p>
            <a:pPr lvl="1"/>
            <a:r>
              <a:rPr lang="en-SG" dirty="0"/>
              <a:t>Comparative genomics</a:t>
            </a:r>
          </a:p>
          <a:p>
            <a:pPr lvl="2"/>
            <a:r>
              <a:rPr lang="en-SG" dirty="0"/>
              <a:t>Core-genome </a:t>
            </a:r>
          </a:p>
          <a:p>
            <a:pPr lvl="2"/>
            <a:r>
              <a:rPr lang="en-SG" dirty="0"/>
              <a:t>Pan-genome</a:t>
            </a:r>
          </a:p>
          <a:p>
            <a:pPr lvl="1"/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BCF56F-D82C-FE49-E8F4-20F16328B739}"/>
              </a:ext>
            </a:extLst>
          </p:cNvPr>
          <p:cNvSpPr txBox="1"/>
          <p:nvPr/>
        </p:nvSpPr>
        <p:spPr>
          <a:xfrm flipH="1">
            <a:off x="6804327" y="2067339"/>
            <a:ext cx="229991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b="1" dirty="0"/>
              <a:t>FASTQ sequence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4160CB-A997-0F51-7AEB-1522877421AB}"/>
              </a:ext>
            </a:extLst>
          </p:cNvPr>
          <p:cNvSpPr txBox="1"/>
          <p:nvPr/>
        </p:nvSpPr>
        <p:spPr>
          <a:xfrm flipH="1">
            <a:off x="6804327" y="2967766"/>
            <a:ext cx="229991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b="1" dirty="0"/>
              <a:t>Assembly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8598E9-1DD7-D943-F222-526584C9F803}"/>
              </a:ext>
            </a:extLst>
          </p:cNvPr>
          <p:cNvSpPr txBox="1"/>
          <p:nvPr/>
        </p:nvSpPr>
        <p:spPr>
          <a:xfrm flipH="1">
            <a:off x="6804327" y="3868879"/>
            <a:ext cx="229991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b="1" dirty="0"/>
              <a:t>Annotation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3B4515-BA80-5E58-1F12-BCC3F26104C0}"/>
              </a:ext>
            </a:extLst>
          </p:cNvPr>
          <p:cNvSpPr txBox="1"/>
          <p:nvPr/>
        </p:nvSpPr>
        <p:spPr>
          <a:xfrm flipH="1">
            <a:off x="6804326" y="4769992"/>
            <a:ext cx="229991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b="1" dirty="0"/>
              <a:t>Genome Alignment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AA1704-32BD-9DAE-1461-9DEED3C7DA2D}"/>
              </a:ext>
            </a:extLst>
          </p:cNvPr>
          <p:cNvSpPr txBox="1"/>
          <p:nvPr/>
        </p:nvSpPr>
        <p:spPr>
          <a:xfrm flipH="1">
            <a:off x="6804326" y="5670419"/>
            <a:ext cx="229991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b="1" dirty="0"/>
              <a:t>Phylogenetic Tree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4C90FB4-9A6C-6F26-8805-F18C50BFB6D8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7954285" y="2436671"/>
            <a:ext cx="0" cy="531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86CD2E7-C7BD-4FF0-44D4-E0806619B713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7954285" y="3337098"/>
            <a:ext cx="0" cy="531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4621E23-B143-2BD8-AD04-D79EA11BB63B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7954284" y="4238211"/>
            <a:ext cx="1" cy="531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A76A1B3-F378-F686-4229-D41FD7D21B70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7954284" y="5139324"/>
            <a:ext cx="0" cy="531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88471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30E81B-92C8-FB61-23E9-DA1198CE9C65}"/>
              </a:ext>
            </a:extLst>
          </p:cNvPr>
          <p:cNvSpPr txBox="1"/>
          <p:nvPr/>
        </p:nvSpPr>
        <p:spPr>
          <a:xfrm>
            <a:off x="75740" y="52577"/>
            <a:ext cx="6404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/>
              <a:t>Illustration of comparative genomics with WGS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7C2D5E-CE8C-D6DD-569D-0DD420500733}"/>
              </a:ext>
            </a:extLst>
          </p:cNvPr>
          <p:cNvSpPr txBox="1"/>
          <p:nvPr/>
        </p:nvSpPr>
        <p:spPr>
          <a:xfrm>
            <a:off x="1213889" y="1268883"/>
            <a:ext cx="12523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rgbClr val="FF0000"/>
                </a:solidFill>
              </a:rPr>
              <a:t>AAA</a:t>
            </a:r>
            <a:r>
              <a:rPr lang="en-SG" b="1" dirty="0"/>
              <a:t>CCC</a:t>
            </a:r>
            <a:r>
              <a:rPr lang="en-SG" b="1" dirty="0">
                <a:solidFill>
                  <a:srgbClr val="00B050"/>
                </a:solidFill>
              </a:rPr>
              <a:t>TT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75F370-CA6E-80C5-5139-AF9B5D790DBC}"/>
              </a:ext>
            </a:extLst>
          </p:cNvPr>
          <p:cNvSpPr txBox="1"/>
          <p:nvPr/>
        </p:nvSpPr>
        <p:spPr>
          <a:xfrm>
            <a:off x="2101784" y="1677244"/>
            <a:ext cx="12523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rgbClr val="00B050"/>
                </a:solidFill>
              </a:rPr>
              <a:t>TTT</a:t>
            </a:r>
            <a:r>
              <a:rPr lang="en-SG" b="1" dirty="0">
                <a:solidFill>
                  <a:schemeClr val="accent1">
                    <a:lumMod val="75000"/>
                  </a:schemeClr>
                </a:solidFill>
              </a:rPr>
              <a:t>GGG</a:t>
            </a:r>
            <a:r>
              <a:rPr lang="en-SG" b="1" dirty="0">
                <a:solidFill>
                  <a:srgbClr val="00B050"/>
                </a:solidFill>
              </a:rPr>
              <a:t>TT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065669-CF6A-7C7E-D6CD-22BE59CC31C5}"/>
              </a:ext>
            </a:extLst>
          </p:cNvPr>
          <p:cNvSpPr txBox="1"/>
          <p:nvPr/>
        </p:nvSpPr>
        <p:spPr>
          <a:xfrm>
            <a:off x="547967" y="1776384"/>
            <a:ext cx="12523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chemeClr val="accent1">
                    <a:lumMod val="75000"/>
                  </a:schemeClr>
                </a:solidFill>
              </a:rPr>
              <a:t>G</a:t>
            </a:r>
            <a:r>
              <a:rPr lang="en-SG" b="1" dirty="0">
                <a:solidFill>
                  <a:srgbClr val="00B050"/>
                </a:solidFill>
              </a:rPr>
              <a:t>TTT</a:t>
            </a:r>
            <a:r>
              <a:rPr lang="en-SG" b="1" dirty="0">
                <a:solidFill>
                  <a:schemeClr val="accent1">
                    <a:lumMod val="75000"/>
                  </a:schemeClr>
                </a:solidFill>
              </a:rPr>
              <a:t>GGG</a:t>
            </a:r>
            <a:r>
              <a:rPr lang="en-SG" b="1" dirty="0"/>
              <a:t>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185832-F162-C579-2BE9-F47E92CE84A4}"/>
              </a:ext>
            </a:extLst>
          </p:cNvPr>
          <p:cNvSpPr txBox="1"/>
          <p:nvPr/>
        </p:nvSpPr>
        <p:spPr>
          <a:xfrm>
            <a:off x="2466220" y="2104070"/>
            <a:ext cx="12523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chemeClr val="accent1">
                    <a:lumMod val="75000"/>
                  </a:schemeClr>
                </a:solidFill>
              </a:rPr>
              <a:t>GG</a:t>
            </a:r>
            <a:r>
              <a:rPr lang="en-SG" b="1" dirty="0"/>
              <a:t>CCC</a:t>
            </a:r>
            <a:r>
              <a:rPr lang="en-SG" b="1" dirty="0">
                <a:solidFill>
                  <a:srgbClr val="FF0000"/>
                </a:solidFill>
              </a:rPr>
              <a:t>AAA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50ABDD-BA1B-2441-D086-979EF3640911}"/>
              </a:ext>
            </a:extLst>
          </p:cNvPr>
          <p:cNvSpPr txBox="1"/>
          <p:nvPr/>
        </p:nvSpPr>
        <p:spPr>
          <a:xfrm>
            <a:off x="813011" y="4035318"/>
            <a:ext cx="12523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rgbClr val="FF0000"/>
                </a:solidFill>
              </a:rPr>
              <a:t>AAA</a:t>
            </a:r>
            <a:r>
              <a:rPr lang="en-SG" b="1" dirty="0"/>
              <a:t>CCC</a:t>
            </a:r>
            <a:r>
              <a:rPr lang="en-SG" b="1" dirty="0">
                <a:solidFill>
                  <a:srgbClr val="00B050"/>
                </a:solidFill>
              </a:rPr>
              <a:t>TT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85A8DF-3F95-1D53-788E-47C4FA74D66E}"/>
              </a:ext>
            </a:extLst>
          </p:cNvPr>
          <p:cNvSpPr txBox="1"/>
          <p:nvPr/>
        </p:nvSpPr>
        <p:spPr>
          <a:xfrm>
            <a:off x="1555132" y="4468510"/>
            <a:ext cx="12523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rgbClr val="00B050"/>
                </a:solidFill>
              </a:rPr>
              <a:t>TTT</a:t>
            </a:r>
            <a:r>
              <a:rPr lang="en-SG" b="1" dirty="0">
                <a:solidFill>
                  <a:schemeClr val="accent1">
                    <a:lumMod val="75000"/>
                  </a:schemeClr>
                </a:solidFill>
              </a:rPr>
              <a:t>GGG</a:t>
            </a:r>
            <a:r>
              <a:rPr lang="en-SG" b="1" dirty="0">
                <a:solidFill>
                  <a:srgbClr val="00B050"/>
                </a:solidFill>
              </a:rPr>
              <a:t>TT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A9C1D4-3182-60B6-268A-A40036324D8E}"/>
              </a:ext>
            </a:extLst>
          </p:cNvPr>
          <p:cNvSpPr txBox="1"/>
          <p:nvPr/>
        </p:nvSpPr>
        <p:spPr>
          <a:xfrm>
            <a:off x="2181297" y="4886968"/>
            <a:ext cx="12523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chemeClr val="accent1">
                    <a:lumMod val="75000"/>
                  </a:schemeClr>
                </a:solidFill>
              </a:rPr>
              <a:t>G</a:t>
            </a:r>
            <a:r>
              <a:rPr lang="en-SG" b="1" dirty="0">
                <a:solidFill>
                  <a:srgbClr val="00B050"/>
                </a:solidFill>
              </a:rPr>
              <a:t>TTT</a:t>
            </a:r>
            <a:r>
              <a:rPr lang="en-SG" b="1" dirty="0">
                <a:solidFill>
                  <a:schemeClr val="accent1">
                    <a:lumMod val="75000"/>
                  </a:schemeClr>
                </a:solidFill>
              </a:rPr>
              <a:t>GGG</a:t>
            </a:r>
            <a:r>
              <a:rPr lang="en-SG" b="1" dirty="0"/>
              <a:t>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E660CC-2C9F-AA93-15AF-E4E51B5C7CEE}"/>
              </a:ext>
            </a:extLst>
          </p:cNvPr>
          <p:cNvSpPr txBox="1"/>
          <p:nvPr/>
        </p:nvSpPr>
        <p:spPr>
          <a:xfrm>
            <a:off x="2807462" y="5295329"/>
            <a:ext cx="12523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chemeClr val="accent1">
                    <a:lumMod val="75000"/>
                  </a:schemeClr>
                </a:solidFill>
              </a:rPr>
              <a:t>GG</a:t>
            </a:r>
            <a:r>
              <a:rPr lang="en-SG" b="1" dirty="0"/>
              <a:t>CCC</a:t>
            </a:r>
            <a:r>
              <a:rPr lang="en-SG" b="1" dirty="0">
                <a:solidFill>
                  <a:srgbClr val="FF0000"/>
                </a:solidFill>
              </a:rPr>
              <a:t>AAA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22B352-BA9B-29EE-5DFF-6A14F7C7DB71}"/>
              </a:ext>
            </a:extLst>
          </p:cNvPr>
          <p:cNvSpPr txBox="1"/>
          <p:nvPr/>
        </p:nvSpPr>
        <p:spPr>
          <a:xfrm>
            <a:off x="813011" y="5704682"/>
            <a:ext cx="330641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rgbClr val="FF0000"/>
                </a:solidFill>
              </a:rPr>
              <a:t>AAA</a:t>
            </a:r>
            <a:r>
              <a:rPr lang="en-SG" b="1" dirty="0"/>
              <a:t>CCC</a:t>
            </a:r>
            <a:r>
              <a:rPr lang="en-SG" b="1" dirty="0">
                <a:solidFill>
                  <a:srgbClr val="00B050"/>
                </a:solidFill>
              </a:rPr>
              <a:t>TTT</a:t>
            </a:r>
            <a:r>
              <a:rPr lang="en-SG" b="1" dirty="0">
                <a:solidFill>
                  <a:schemeClr val="accent1">
                    <a:lumMod val="75000"/>
                  </a:schemeClr>
                </a:solidFill>
              </a:rPr>
              <a:t>GGG</a:t>
            </a:r>
            <a:r>
              <a:rPr lang="en-SG" b="1" dirty="0">
                <a:solidFill>
                  <a:srgbClr val="00B050"/>
                </a:solidFill>
              </a:rPr>
              <a:t>TTT</a:t>
            </a:r>
            <a:r>
              <a:rPr lang="en-SG" b="1" dirty="0">
                <a:solidFill>
                  <a:schemeClr val="accent1">
                    <a:lumMod val="75000"/>
                  </a:schemeClr>
                </a:solidFill>
              </a:rPr>
              <a:t>GGG</a:t>
            </a:r>
            <a:r>
              <a:rPr lang="en-SG" b="1" dirty="0"/>
              <a:t>CCC</a:t>
            </a:r>
            <a:r>
              <a:rPr lang="en-SG" b="1" dirty="0">
                <a:solidFill>
                  <a:srgbClr val="FF0000"/>
                </a:solidFill>
              </a:rPr>
              <a:t>AAA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897A4D7-9E90-4F2C-EE74-159C4A0BE08D}"/>
              </a:ext>
            </a:extLst>
          </p:cNvPr>
          <p:cNvCxnSpPr/>
          <p:nvPr/>
        </p:nvCxnSpPr>
        <p:spPr>
          <a:xfrm>
            <a:off x="968724" y="4404650"/>
            <a:ext cx="0" cy="1300032"/>
          </a:xfrm>
          <a:prstGeom prst="line">
            <a:avLst/>
          </a:prstGeom>
          <a:ln>
            <a:prstDash val="lg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EDDD682-B295-16EA-1711-01F1B099CED0}"/>
              </a:ext>
            </a:extLst>
          </p:cNvPr>
          <p:cNvCxnSpPr/>
          <p:nvPr/>
        </p:nvCxnSpPr>
        <p:spPr>
          <a:xfrm>
            <a:off x="1114498" y="4421618"/>
            <a:ext cx="0" cy="1300032"/>
          </a:xfrm>
          <a:prstGeom prst="line">
            <a:avLst/>
          </a:prstGeom>
          <a:ln>
            <a:prstDash val="lg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9223641-A1D2-6EF4-B372-66E6FD0AC4ED}"/>
              </a:ext>
            </a:extLst>
          </p:cNvPr>
          <p:cNvCxnSpPr/>
          <p:nvPr/>
        </p:nvCxnSpPr>
        <p:spPr>
          <a:xfrm>
            <a:off x="1260272" y="4421618"/>
            <a:ext cx="0" cy="1300032"/>
          </a:xfrm>
          <a:prstGeom prst="line">
            <a:avLst/>
          </a:prstGeom>
          <a:ln>
            <a:prstDash val="lg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C7A9EC2-3602-712F-0067-8ED15490C7EE}"/>
              </a:ext>
            </a:extLst>
          </p:cNvPr>
          <p:cNvCxnSpPr/>
          <p:nvPr/>
        </p:nvCxnSpPr>
        <p:spPr>
          <a:xfrm>
            <a:off x="1412672" y="4404650"/>
            <a:ext cx="0" cy="1300032"/>
          </a:xfrm>
          <a:prstGeom prst="line">
            <a:avLst/>
          </a:prstGeom>
          <a:ln>
            <a:prstDash val="lg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7231192-F935-FEA7-31A7-2DCB6E90C512}"/>
              </a:ext>
            </a:extLst>
          </p:cNvPr>
          <p:cNvCxnSpPr/>
          <p:nvPr/>
        </p:nvCxnSpPr>
        <p:spPr>
          <a:xfrm>
            <a:off x="1555132" y="4404650"/>
            <a:ext cx="0" cy="1300032"/>
          </a:xfrm>
          <a:prstGeom prst="line">
            <a:avLst/>
          </a:prstGeom>
          <a:ln>
            <a:prstDash val="lg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9674023-44BA-EBDE-41BE-38D01EC8EC08}"/>
              </a:ext>
            </a:extLst>
          </p:cNvPr>
          <p:cNvCxnSpPr>
            <a:cxnSpLocks/>
          </p:cNvCxnSpPr>
          <p:nvPr/>
        </p:nvCxnSpPr>
        <p:spPr>
          <a:xfrm>
            <a:off x="1700906" y="4837842"/>
            <a:ext cx="0" cy="883808"/>
          </a:xfrm>
          <a:prstGeom prst="line">
            <a:avLst/>
          </a:prstGeom>
          <a:ln>
            <a:prstDash val="lg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FE36E81-18D7-DA92-07A3-595C737D119F}"/>
              </a:ext>
            </a:extLst>
          </p:cNvPr>
          <p:cNvCxnSpPr>
            <a:cxnSpLocks/>
          </p:cNvCxnSpPr>
          <p:nvPr/>
        </p:nvCxnSpPr>
        <p:spPr>
          <a:xfrm>
            <a:off x="1833428" y="4853425"/>
            <a:ext cx="0" cy="883808"/>
          </a:xfrm>
          <a:prstGeom prst="line">
            <a:avLst/>
          </a:prstGeom>
          <a:ln>
            <a:prstDash val="lg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D1E81EB-B8A4-CAA9-75D2-767831A5D2BE}"/>
              </a:ext>
            </a:extLst>
          </p:cNvPr>
          <p:cNvCxnSpPr>
            <a:cxnSpLocks/>
          </p:cNvCxnSpPr>
          <p:nvPr/>
        </p:nvCxnSpPr>
        <p:spPr>
          <a:xfrm>
            <a:off x="1965950" y="4837842"/>
            <a:ext cx="0" cy="883808"/>
          </a:xfrm>
          <a:prstGeom prst="line">
            <a:avLst/>
          </a:prstGeom>
          <a:ln>
            <a:prstDash val="lg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83A9686-0E4B-325D-C766-9947FBFE6A46}"/>
              </a:ext>
            </a:extLst>
          </p:cNvPr>
          <p:cNvCxnSpPr>
            <a:cxnSpLocks/>
          </p:cNvCxnSpPr>
          <p:nvPr/>
        </p:nvCxnSpPr>
        <p:spPr>
          <a:xfrm>
            <a:off x="2068655" y="4853425"/>
            <a:ext cx="0" cy="883808"/>
          </a:xfrm>
          <a:prstGeom prst="line">
            <a:avLst/>
          </a:prstGeom>
          <a:ln>
            <a:prstDash val="lg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98391C4-276E-E6A2-CD46-19D2BF22C5A8}"/>
              </a:ext>
            </a:extLst>
          </p:cNvPr>
          <p:cNvCxnSpPr>
            <a:cxnSpLocks/>
          </p:cNvCxnSpPr>
          <p:nvPr/>
        </p:nvCxnSpPr>
        <p:spPr>
          <a:xfrm>
            <a:off x="2181297" y="4853425"/>
            <a:ext cx="0" cy="883808"/>
          </a:xfrm>
          <a:prstGeom prst="line">
            <a:avLst/>
          </a:prstGeom>
          <a:ln>
            <a:prstDash val="lg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473DA46-D782-38D5-3BED-FFA75691DC92}"/>
              </a:ext>
            </a:extLst>
          </p:cNvPr>
          <p:cNvCxnSpPr>
            <a:cxnSpLocks/>
          </p:cNvCxnSpPr>
          <p:nvPr/>
        </p:nvCxnSpPr>
        <p:spPr>
          <a:xfrm>
            <a:off x="2340323" y="5279746"/>
            <a:ext cx="0" cy="457487"/>
          </a:xfrm>
          <a:prstGeom prst="line">
            <a:avLst/>
          </a:prstGeom>
          <a:ln>
            <a:prstDash val="lg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C94B8EB-0542-37BA-C9A0-A19F03A5C920}"/>
              </a:ext>
            </a:extLst>
          </p:cNvPr>
          <p:cNvCxnSpPr>
            <a:cxnSpLocks/>
          </p:cNvCxnSpPr>
          <p:nvPr/>
        </p:nvCxnSpPr>
        <p:spPr>
          <a:xfrm>
            <a:off x="2466220" y="5295329"/>
            <a:ext cx="0" cy="427490"/>
          </a:xfrm>
          <a:prstGeom prst="line">
            <a:avLst/>
          </a:prstGeom>
          <a:ln>
            <a:prstDash val="lg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6DD455A-1EE2-CF48-BCD9-C26202A5F714}"/>
              </a:ext>
            </a:extLst>
          </p:cNvPr>
          <p:cNvCxnSpPr>
            <a:cxnSpLocks/>
          </p:cNvCxnSpPr>
          <p:nvPr/>
        </p:nvCxnSpPr>
        <p:spPr>
          <a:xfrm>
            <a:off x="2598742" y="5295329"/>
            <a:ext cx="0" cy="426321"/>
          </a:xfrm>
          <a:prstGeom prst="line">
            <a:avLst/>
          </a:prstGeom>
          <a:ln>
            <a:prstDash val="lg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26E2CF1-5DAC-A472-2C86-134FF99B761A}"/>
              </a:ext>
            </a:extLst>
          </p:cNvPr>
          <p:cNvCxnSpPr>
            <a:cxnSpLocks/>
          </p:cNvCxnSpPr>
          <p:nvPr/>
        </p:nvCxnSpPr>
        <p:spPr>
          <a:xfrm>
            <a:off x="2704759" y="5279746"/>
            <a:ext cx="0" cy="441904"/>
          </a:xfrm>
          <a:prstGeom prst="line">
            <a:avLst/>
          </a:prstGeom>
          <a:ln>
            <a:prstDash val="lg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7D6431DF-E2DA-C810-1D85-8691DCB7466B}"/>
              </a:ext>
            </a:extLst>
          </p:cNvPr>
          <p:cNvSpPr/>
          <p:nvPr/>
        </p:nvSpPr>
        <p:spPr>
          <a:xfrm>
            <a:off x="6290878" y="1503599"/>
            <a:ext cx="5056373" cy="2079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E6A4DCD-45F2-D3A1-E490-F0BD35B98280}"/>
              </a:ext>
            </a:extLst>
          </p:cNvPr>
          <p:cNvSpPr/>
          <p:nvPr/>
        </p:nvSpPr>
        <p:spPr>
          <a:xfrm>
            <a:off x="7646738" y="1515416"/>
            <a:ext cx="586742" cy="19878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7ADF6AB-512F-6BB2-260C-8A63B5E6A5E5}"/>
              </a:ext>
            </a:extLst>
          </p:cNvPr>
          <p:cNvSpPr/>
          <p:nvPr/>
        </p:nvSpPr>
        <p:spPr>
          <a:xfrm>
            <a:off x="6907772" y="1504824"/>
            <a:ext cx="586742" cy="19878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BFB344A-2426-DFD6-5A2F-C956BD86CBEF}"/>
              </a:ext>
            </a:extLst>
          </p:cNvPr>
          <p:cNvSpPr/>
          <p:nvPr/>
        </p:nvSpPr>
        <p:spPr>
          <a:xfrm>
            <a:off x="8758028" y="1508177"/>
            <a:ext cx="586742" cy="19878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312DEAA-20CA-4FBE-0985-0C0E981DE024}"/>
              </a:ext>
            </a:extLst>
          </p:cNvPr>
          <p:cNvSpPr/>
          <p:nvPr/>
        </p:nvSpPr>
        <p:spPr>
          <a:xfrm>
            <a:off x="9961664" y="1515416"/>
            <a:ext cx="586742" cy="19878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6441A37-328E-F539-2EBF-25F8556EB537}"/>
              </a:ext>
            </a:extLst>
          </p:cNvPr>
          <p:cNvSpPr/>
          <p:nvPr/>
        </p:nvSpPr>
        <p:spPr>
          <a:xfrm>
            <a:off x="6229841" y="3151866"/>
            <a:ext cx="5056373" cy="2079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6FF55B5-6C6D-B1D1-294B-9CC498FFCEDF}"/>
              </a:ext>
            </a:extLst>
          </p:cNvPr>
          <p:cNvSpPr/>
          <p:nvPr/>
        </p:nvSpPr>
        <p:spPr>
          <a:xfrm>
            <a:off x="8857909" y="3150431"/>
            <a:ext cx="586742" cy="19878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highlight>
                <a:srgbClr val="008080"/>
              </a:highlight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27EDFF7-285D-BBC8-C78C-A5AD84FA440B}"/>
              </a:ext>
            </a:extLst>
          </p:cNvPr>
          <p:cNvSpPr/>
          <p:nvPr/>
        </p:nvSpPr>
        <p:spPr>
          <a:xfrm>
            <a:off x="8118943" y="3166343"/>
            <a:ext cx="586742" cy="19878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25B5034-0822-D7E4-00A3-EFCAE2AF2CDC}"/>
              </a:ext>
            </a:extLst>
          </p:cNvPr>
          <p:cNvSpPr/>
          <p:nvPr/>
        </p:nvSpPr>
        <p:spPr>
          <a:xfrm>
            <a:off x="9969199" y="3156444"/>
            <a:ext cx="586742" cy="19878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3DE0537-3E55-EFF4-81FD-1DB5FF944B1A}"/>
              </a:ext>
            </a:extLst>
          </p:cNvPr>
          <p:cNvSpPr/>
          <p:nvPr/>
        </p:nvSpPr>
        <p:spPr>
          <a:xfrm>
            <a:off x="6865876" y="3150431"/>
            <a:ext cx="586742" cy="19878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040C322-571E-5320-72B3-8637DAA0DD80}"/>
              </a:ext>
            </a:extLst>
          </p:cNvPr>
          <p:cNvSpPr/>
          <p:nvPr/>
        </p:nvSpPr>
        <p:spPr>
          <a:xfrm>
            <a:off x="6229841" y="3411908"/>
            <a:ext cx="5056373" cy="2079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13562A8-3F4E-6CFF-CE01-CDF857A95577}"/>
              </a:ext>
            </a:extLst>
          </p:cNvPr>
          <p:cNvSpPr/>
          <p:nvPr/>
        </p:nvSpPr>
        <p:spPr>
          <a:xfrm>
            <a:off x="8857909" y="3423725"/>
            <a:ext cx="586742" cy="19878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4538B99-E62C-F481-49F9-8E468F11C2EE}"/>
              </a:ext>
            </a:extLst>
          </p:cNvPr>
          <p:cNvSpPr/>
          <p:nvPr/>
        </p:nvSpPr>
        <p:spPr>
          <a:xfrm>
            <a:off x="8118943" y="3426385"/>
            <a:ext cx="586742" cy="19878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33EA12F-69DA-2F88-E505-8EF4DDCF7DC7}"/>
              </a:ext>
            </a:extLst>
          </p:cNvPr>
          <p:cNvSpPr/>
          <p:nvPr/>
        </p:nvSpPr>
        <p:spPr>
          <a:xfrm>
            <a:off x="9969199" y="3416486"/>
            <a:ext cx="586742" cy="1987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BD43E55-9105-3164-50DA-7ACBD0DDC95D}"/>
              </a:ext>
            </a:extLst>
          </p:cNvPr>
          <p:cNvSpPr/>
          <p:nvPr/>
        </p:nvSpPr>
        <p:spPr>
          <a:xfrm>
            <a:off x="6865876" y="3423725"/>
            <a:ext cx="586742" cy="19878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8E8777B-F72B-8F8D-DD24-051D35A1AAB4}"/>
              </a:ext>
            </a:extLst>
          </p:cNvPr>
          <p:cNvSpPr/>
          <p:nvPr/>
        </p:nvSpPr>
        <p:spPr>
          <a:xfrm>
            <a:off x="6229841" y="3659626"/>
            <a:ext cx="5056373" cy="2079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A818A2A-74C7-4458-3BFA-658561DD942F}"/>
              </a:ext>
            </a:extLst>
          </p:cNvPr>
          <p:cNvSpPr/>
          <p:nvPr/>
        </p:nvSpPr>
        <p:spPr>
          <a:xfrm>
            <a:off x="8857909" y="3671443"/>
            <a:ext cx="586742" cy="19878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C550F48-B525-1D2E-1A36-92F9EB5346BA}"/>
              </a:ext>
            </a:extLst>
          </p:cNvPr>
          <p:cNvSpPr/>
          <p:nvPr/>
        </p:nvSpPr>
        <p:spPr>
          <a:xfrm>
            <a:off x="8118943" y="3674103"/>
            <a:ext cx="586742" cy="19878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54AA7BF-54F0-A177-2953-20921B60A51F}"/>
              </a:ext>
            </a:extLst>
          </p:cNvPr>
          <p:cNvSpPr/>
          <p:nvPr/>
        </p:nvSpPr>
        <p:spPr>
          <a:xfrm>
            <a:off x="9969199" y="3664204"/>
            <a:ext cx="586742" cy="19878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209EB74-61A7-1FA9-511A-34F490335F17}"/>
              </a:ext>
            </a:extLst>
          </p:cNvPr>
          <p:cNvSpPr/>
          <p:nvPr/>
        </p:nvSpPr>
        <p:spPr>
          <a:xfrm>
            <a:off x="6865876" y="3671443"/>
            <a:ext cx="586742" cy="19878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BEC42B6-7AB7-FB8E-31FC-D779CC59CFA4}"/>
              </a:ext>
            </a:extLst>
          </p:cNvPr>
          <p:cNvSpPr txBox="1"/>
          <p:nvPr/>
        </p:nvSpPr>
        <p:spPr>
          <a:xfrm>
            <a:off x="5975402" y="307117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A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7CAE714-F2D3-38C4-DAE6-B17BEBDE1A6F}"/>
              </a:ext>
            </a:extLst>
          </p:cNvPr>
          <p:cNvSpPr txBox="1"/>
          <p:nvPr/>
        </p:nvSpPr>
        <p:spPr>
          <a:xfrm>
            <a:off x="5911718" y="3331211"/>
            <a:ext cx="327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/>
              <a:t>B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186F585-ECBC-B30B-291F-D83539C4703E}"/>
              </a:ext>
            </a:extLst>
          </p:cNvPr>
          <p:cNvSpPr txBox="1"/>
          <p:nvPr/>
        </p:nvSpPr>
        <p:spPr>
          <a:xfrm>
            <a:off x="5911718" y="3578929"/>
            <a:ext cx="2915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/>
              <a:t>C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5DEBE7B-6D01-FF8B-BF6C-79C4F5B0CB8E}"/>
              </a:ext>
            </a:extLst>
          </p:cNvPr>
          <p:cNvSpPr txBox="1"/>
          <p:nvPr/>
        </p:nvSpPr>
        <p:spPr>
          <a:xfrm>
            <a:off x="10089311" y="4947430"/>
            <a:ext cx="3515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/>
              <a:t>A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B47C30B-CD41-00F7-6DC8-B4792FF1F82D}"/>
              </a:ext>
            </a:extLst>
          </p:cNvPr>
          <p:cNvSpPr txBox="1"/>
          <p:nvPr/>
        </p:nvSpPr>
        <p:spPr>
          <a:xfrm>
            <a:off x="10089311" y="5457646"/>
            <a:ext cx="3515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/>
              <a:t>B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C1C3E88-0479-DE1E-E544-542E8D7FF7D5}"/>
              </a:ext>
            </a:extLst>
          </p:cNvPr>
          <p:cNvSpPr txBox="1"/>
          <p:nvPr/>
        </p:nvSpPr>
        <p:spPr>
          <a:xfrm>
            <a:off x="10089311" y="5972770"/>
            <a:ext cx="3515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/>
              <a:t>C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E60B255-9E3B-0031-A640-DC8A733F1F21}"/>
              </a:ext>
            </a:extLst>
          </p:cNvPr>
          <p:cNvCxnSpPr>
            <a:stCxn id="54" idx="1"/>
          </p:cNvCxnSpPr>
          <p:nvPr/>
        </p:nvCxnSpPr>
        <p:spPr>
          <a:xfrm flipH="1">
            <a:off x="7877366" y="5132096"/>
            <a:ext cx="22119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E920C805-7D44-B56D-DEC1-2C28007B7191}"/>
              </a:ext>
            </a:extLst>
          </p:cNvPr>
          <p:cNvCxnSpPr>
            <a:stCxn id="55" idx="1"/>
          </p:cNvCxnSpPr>
          <p:nvPr/>
        </p:nvCxnSpPr>
        <p:spPr>
          <a:xfrm rot="10800000">
            <a:off x="8786793" y="5132096"/>
            <a:ext cx="1302518" cy="510216"/>
          </a:xfrm>
          <a:prstGeom prst="bentConnector3">
            <a:avLst>
              <a:gd name="adj1" fmla="val 16993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33D9A2C6-BF53-AD69-3FE5-377AE174523D}"/>
              </a:ext>
            </a:extLst>
          </p:cNvPr>
          <p:cNvCxnSpPr>
            <a:stCxn id="56" idx="1"/>
          </p:cNvCxnSpPr>
          <p:nvPr/>
        </p:nvCxnSpPr>
        <p:spPr>
          <a:xfrm rot="10800000">
            <a:off x="9262219" y="5642312"/>
            <a:ext cx="827092" cy="515124"/>
          </a:xfrm>
          <a:prstGeom prst="bentConnector3">
            <a:avLst>
              <a:gd name="adj1" fmla="val 7763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B842B66B-EF84-EFE6-BA06-C2797977BD7C}"/>
              </a:ext>
            </a:extLst>
          </p:cNvPr>
          <p:cNvCxnSpPr/>
          <p:nvPr/>
        </p:nvCxnSpPr>
        <p:spPr>
          <a:xfrm flipH="1">
            <a:off x="7675504" y="5387204"/>
            <a:ext cx="20186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75EC2499-F2E1-A526-2829-1EB4B08EF416}"/>
              </a:ext>
            </a:extLst>
          </p:cNvPr>
          <p:cNvSpPr txBox="1"/>
          <p:nvPr/>
        </p:nvSpPr>
        <p:spPr>
          <a:xfrm flipH="1">
            <a:off x="1412672" y="2627641"/>
            <a:ext cx="2094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WGS reads (FASTQ)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C999C4C-D0AD-50CE-842E-C454662E88E6}"/>
              </a:ext>
            </a:extLst>
          </p:cNvPr>
          <p:cNvSpPr txBox="1"/>
          <p:nvPr/>
        </p:nvSpPr>
        <p:spPr>
          <a:xfrm flipH="1">
            <a:off x="1412672" y="6089597"/>
            <a:ext cx="2094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Genome assembly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7011C33-3A18-806F-2769-64A997896BFE}"/>
              </a:ext>
            </a:extLst>
          </p:cNvPr>
          <p:cNvSpPr txBox="1"/>
          <p:nvPr/>
        </p:nvSpPr>
        <p:spPr>
          <a:xfrm flipH="1">
            <a:off x="7907482" y="1849962"/>
            <a:ext cx="2094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Genome annotation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509AFCC-4F59-EACC-249F-E13DA9AF6586}"/>
              </a:ext>
            </a:extLst>
          </p:cNvPr>
          <p:cNvSpPr txBox="1"/>
          <p:nvPr/>
        </p:nvSpPr>
        <p:spPr>
          <a:xfrm flipH="1">
            <a:off x="7940109" y="3894269"/>
            <a:ext cx="2094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Genome alignment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A9C01CF-B9D8-EF12-169D-C27DDFD7AD2E}"/>
              </a:ext>
            </a:extLst>
          </p:cNvPr>
          <p:cNvSpPr txBox="1"/>
          <p:nvPr/>
        </p:nvSpPr>
        <p:spPr>
          <a:xfrm flipH="1">
            <a:off x="8186363" y="6218021"/>
            <a:ext cx="2094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Tree construction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999A35E-FCA0-F21F-1211-32F70AC6B530}"/>
              </a:ext>
            </a:extLst>
          </p:cNvPr>
          <p:cNvCxnSpPr>
            <a:stCxn id="68" idx="2"/>
          </p:cNvCxnSpPr>
          <p:nvPr/>
        </p:nvCxnSpPr>
        <p:spPr>
          <a:xfrm>
            <a:off x="2459762" y="2996973"/>
            <a:ext cx="0" cy="897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F772AD20-37EA-3F17-4E76-6BE9653BF1E6}"/>
              </a:ext>
            </a:extLst>
          </p:cNvPr>
          <p:cNvCxnSpPr>
            <a:stCxn id="69" idx="1"/>
            <a:endCxn id="29" idx="1"/>
          </p:cNvCxnSpPr>
          <p:nvPr/>
        </p:nvCxnSpPr>
        <p:spPr>
          <a:xfrm flipV="1">
            <a:off x="3506852" y="1607569"/>
            <a:ext cx="2784026" cy="466669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F1FBE8A-1ADD-10B7-773D-76CC8AF1DC41}"/>
              </a:ext>
            </a:extLst>
          </p:cNvPr>
          <p:cNvCxnSpPr/>
          <p:nvPr/>
        </p:nvCxnSpPr>
        <p:spPr>
          <a:xfrm>
            <a:off x="8930806" y="2473402"/>
            <a:ext cx="0" cy="523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31F96AC6-7E31-EC2A-A6FD-9C2E02BDC693}"/>
              </a:ext>
            </a:extLst>
          </p:cNvPr>
          <p:cNvCxnSpPr>
            <a:cxnSpLocks/>
          </p:cNvCxnSpPr>
          <p:nvPr/>
        </p:nvCxnSpPr>
        <p:spPr>
          <a:xfrm>
            <a:off x="8954572" y="4404650"/>
            <a:ext cx="0" cy="542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86556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2722F-DB4B-9C8E-4CE7-0DC54D577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Working with WGS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1A9C6-C607-37EA-4BF1-94C667287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Graphical User Interface platform</a:t>
            </a:r>
          </a:p>
          <a:p>
            <a:pPr lvl="1"/>
            <a:r>
              <a:rPr lang="en-SG" dirty="0"/>
              <a:t>Websites, Windows software</a:t>
            </a:r>
          </a:p>
          <a:p>
            <a:pPr lvl="1"/>
            <a:r>
              <a:rPr lang="en-SG" dirty="0"/>
              <a:t>Easy to use</a:t>
            </a:r>
          </a:p>
          <a:p>
            <a:pPr lvl="1"/>
            <a:r>
              <a:rPr lang="en-SG" dirty="0"/>
              <a:t>No coding</a:t>
            </a:r>
          </a:p>
          <a:p>
            <a:pPr lvl="1"/>
            <a:r>
              <a:rPr lang="en-SG" dirty="0">
                <a:solidFill>
                  <a:srgbClr val="FF0000"/>
                </a:solidFill>
              </a:rPr>
              <a:t>Lack configuration</a:t>
            </a:r>
          </a:p>
          <a:p>
            <a:pPr lvl="1"/>
            <a:r>
              <a:rPr lang="en-SG" dirty="0">
                <a:solidFill>
                  <a:srgbClr val="FF0000"/>
                </a:solidFill>
              </a:rPr>
              <a:t>Not scalable</a:t>
            </a:r>
          </a:p>
          <a:p>
            <a:pPr lvl="1"/>
            <a:r>
              <a:rPr lang="en-SG" dirty="0">
                <a:solidFill>
                  <a:srgbClr val="FF0000"/>
                </a:solidFill>
              </a:rPr>
              <a:t>Not reproducible</a:t>
            </a:r>
          </a:p>
          <a:p>
            <a:pPr lvl="1"/>
            <a:r>
              <a:rPr lang="en-SG" dirty="0">
                <a:solidFill>
                  <a:srgbClr val="FF0000"/>
                </a:solidFill>
              </a:rPr>
              <a:t>Some requires purchase/subscription</a:t>
            </a:r>
          </a:p>
        </p:txBody>
      </p:sp>
    </p:spTree>
    <p:extLst>
      <p:ext uri="{BB962C8B-B14F-4D97-AF65-F5344CB8AC3E}">
        <p14:creationId xmlns:p14="http://schemas.microsoft.com/office/powerpoint/2010/main" val="32477785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39AFF15-F5C0-68AE-6DF4-8753E6D48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887" y="342469"/>
            <a:ext cx="10574226" cy="6173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0062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58E7406-4C2A-8ABE-7C83-645A60438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808" y="204337"/>
            <a:ext cx="11174384" cy="644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255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A59200-1DCF-AD80-7F4D-905A6B5261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35546" y="1652050"/>
            <a:ext cx="3858695" cy="3858695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DAE5C46D-FFA5-6E04-F4DB-AC90D41109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97759" y="1652050"/>
            <a:ext cx="3858695" cy="38586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E2C13D7-1289-F7B8-F0D2-6A971A7176B4}"/>
              </a:ext>
            </a:extLst>
          </p:cNvPr>
          <p:cNvSpPr txBox="1"/>
          <p:nvPr/>
        </p:nvSpPr>
        <p:spPr>
          <a:xfrm>
            <a:off x="2463745" y="3258231"/>
            <a:ext cx="1802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Bacterial genome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50C025-351F-3FA4-FB11-6EEA30626F23}"/>
              </a:ext>
            </a:extLst>
          </p:cNvPr>
          <p:cNvSpPr txBox="1"/>
          <p:nvPr/>
        </p:nvSpPr>
        <p:spPr>
          <a:xfrm>
            <a:off x="7925958" y="3258230"/>
            <a:ext cx="1802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Bacterial genome</a:t>
            </a:r>
          </a:p>
        </p:txBody>
      </p:sp>
      <p:sp>
        <p:nvSpPr>
          <p:cNvPr id="9" name="Circle: Hollow 8">
            <a:extLst>
              <a:ext uri="{FF2B5EF4-FFF2-40B4-BE49-F238E27FC236}">
                <a16:creationId xmlns:a16="http://schemas.microsoft.com/office/drawing/2014/main" id="{AFBCA80E-2F8E-1457-E88A-4635DFF621B4}"/>
              </a:ext>
            </a:extLst>
          </p:cNvPr>
          <p:cNvSpPr/>
          <p:nvPr/>
        </p:nvSpPr>
        <p:spPr>
          <a:xfrm>
            <a:off x="1104817" y="1472645"/>
            <a:ext cx="4520149" cy="4217499"/>
          </a:xfrm>
          <a:prstGeom prst="donut">
            <a:avLst>
              <a:gd name="adj" fmla="val 3483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0" name="Circle: Hollow 9">
            <a:extLst>
              <a:ext uri="{FF2B5EF4-FFF2-40B4-BE49-F238E27FC236}">
                <a16:creationId xmlns:a16="http://schemas.microsoft.com/office/drawing/2014/main" id="{C336C1C7-5630-AA88-C9B3-7631070847EA}"/>
              </a:ext>
            </a:extLst>
          </p:cNvPr>
          <p:cNvSpPr/>
          <p:nvPr/>
        </p:nvSpPr>
        <p:spPr>
          <a:xfrm>
            <a:off x="6567030" y="1472645"/>
            <a:ext cx="4520149" cy="4217499"/>
          </a:xfrm>
          <a:prstGeom prst="donut">
            <a:avLst>
              <a:gd name="adj" fmla="val 3483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AAE9EE-7E61-44D5-3D39-93672AE7B76C}"/>
              </a:ext>
            </a:extLst>
          </p:cNvPr>
          <p:cNvSpPr txBox="1"/>
          <p:nvPr/>
        </p:nvSpPr>
        <p:spPr>
          <a:xfrm>
            <a:off x="1933656" y="828945"/>
            <a:ext cx="2862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Complete WGS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B6B23EF-2C69-8584-6ABE-470124732A1F}"/>
              </a:ext>
            </a:extLst>
          </p:cNvPr>
          <p:cNvCxnSpPr>
            <a:cxnSpLocks/>
          </p:cNvCxnSpPr>
          <p:nvPr/>
        </p:nvCxnSpPr>
        <p:spPr>
          <a:xfrm>
            <a:off x="7092950" y="2233613"/>
            <a:ext cx="107950" cy="103187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C0B357-0236-658E-FE02-F4DD1C822871}"/>
              </a:ext>
            </a:extLst>
          </p:cNvPr>
          <p:cNvCxnSpPr>
            <a:cxnSpLocks/>
          </p:cNvCxnSpPr>
          <p:nvPr/>
        </p:nvCxnSpPr>
        <p:spPr>
          <a:xfrm flipH="1">
            <a:off x="9175750" y="1495425"/>
            <a:ext cx="19844" cy="156621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4DAF343-DE52-6A59-2FE6-88DA92F461EA}"/>
              </a:ext>
            </a:extLst>
          </p:cNvPr>
          <p:cNvCxnSpPr>
            <a:cxnSpLocks/>
          </p:cNvCxnSpPr>
          <p:nvPr/>
        </p:nvCxnSpPr>
        <p:spPr>
          <a:xfrm flipH="1">
            <a:off x="10448925" y="2233613"/>
            <a:ext cx="126206" cy="98947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DFB1E7E-2777-9C1C-D24F-552582ED3129}"/>
              </a:ext>
            </a:extLst>
          </p:cNvPr>
          <p:cNvCxnSpPr>
            <a:cxnSpLocks/>
          </p:cNvCxnSpPr>
          <p:nvPr/>
        </p:nvCxnSpPr>
        <p:spPr>
          <a:xfrm flipV="1">
            <a:off x="6960394" y="4676775"/>
            <a:ext cx="111919" cy="85725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4900F81-B66D-0A3B-EF73-418DB590D27A}"/>
              </a:ext>
            </a:extLst>
          </p:cNvPr>
          <p:cNvSpPr txBox="1"/>
          <p:nvPr/>
        </p:nvSpPr>
        <p:spPr>
          <a:xfrm>
            <a:off x="7445514" y="828945"/>
            <a:ext cx="2862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Draft genome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7EA0632-DBFF-ED27-A791-CB6FF74254C5}"/>
              </a:ext>
            </a:extLst>
          </p:cNvPr>
          <p:cNvSpPr/>
          <p:nvPr/>
        </p:nvSpPr>
        <p:spPr>
          <a:xfrm>
            <a:off x="9622631" y="6176457"/>
            <a:ext cx="952500" cy="1905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B33D99C-49A3-FFEA-B147-6EE8B6AB6FDF}"/>
              </a:ext>
            </a:extLst>
          </p:cNvPr>
          <p:cNvSpPr/>
          <p:nvPr/>
        </p:nvSpPr>
        <p:spPr>
          <a:xfrm>
            <a:off x="9622631" y="6448963"/>
            <a:ext cx="952500" cy="1905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1E91BCA-81BE-C09E-B2ED-77392EC0D9D3}"/>
              </a:ext>
            </a:extLst>
          </p:cNvPr>
          <p:cNvSpPr txBox="1"/>
          <p:nvPr/>
        </p:nvSpPr>
        <p:spPr>
          <a:xfrm flipH="1">
            <a:off x="10683854" y="6110409"/>
            <a:ext cx="19227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/>
              <a:t>Sequenced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76F30BA-2EB3-DCA6-CDD8-AB86084EA8CE}"/>
              </a:ext>
            </a:extLst>
          </p:cNvPr>
          <p:cNvSpPr txBox="1"/>
          <p:nvPr/>
        </p:nvSpPr>
        <p:spPr>
          <a:xfrm flipH="1">
            <a:off x="10683854" y="6338112"/>
            <a:ext cx="19227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/>
              <a:t>Not sequenced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6151A10-AE54-8C76-1712-E82F1ED71508}"/>
              </a:ext>
            </a:extLst>
          </p:cNvPr>
          <p:cNvCxnSpPr/>
          <p:nvPr/>
        </p:nvCxnSpPr>
        <p:spPr>
          <a:xfrm>
            <a:off x="6567030" y="1905000"/>
            <a:ext cx="330729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5F4DF74-0269-5A62-6125-E6165B622F5D}"/>
              </a:ext>
            </a:extLst>
          </p:cNvPr>
          <p:cNvCxnSpPr>
            <a:cxnSpLocks/>
          </p:cNvCxnSpPr>
          <p:nvPr/>
        </p:nvCxnSpPr>
        <p:spPr>
          <a:xfrm flipV="1">
            <a:off x="6432983" y="4905375"/>
            <a:ext cx="330729" cy="265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382B445-20A7-7BC9-5608-2E18134D8672}"/>
              </a:ext>
            </a:extLst>
          </p:cNvPr>
          <p:cNvCxnSpPr>
            <a:cxnSpLocks/>
          </p:cNvCxnSpPr>
          <p:nvPr/>
        </p:nvCxnSpPr>
        <p:spPr>
          <a:xfrm flipH="1">
            <a:off x="10756454" y="1822720"/>
            <a:ext cx="393962" cy="310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0DB804D-0770-EED8-ED1D-097142C51305}"/>
              </a:ext>
            </a:extLst>
          </p:cNvPr>
          <p:cNvCxnSpPr>
            <a:cxnSpLocks/>
          </p:cNvCxnSpPr>
          <p:nvPr/>
        </p:nvCxnSpPr>
        <p:spPr>
          <a:xfrm flipH="1">
            <a:off x="9334291" y="1074049"/>
            <a:ext cx="393962" cy="310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F9ED6685-11DB-DB4E-39F6-4882B22A9884}"/>
              </a:ext>
            </a:extLst>
          </p:cNvPr>
          <p:cNvSpPr txBox="1"/>
          <p:nvPr/>
        </p:nvSpPr>
        <p:spPr>
          <a:xfrm>
            <a:off x="75740" y="52577"/>
            <a:ext cx="5636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/>
              <a:t>Illustration of complete vs draft genome</a:t>
            </a:r>
          </a:p>
        </p:txBody>
      </p:sp>
    </p:spTree>
    <p:extLst>
      <p:ext uri="{BB962C8B-B14F-4D97-AF65-F5344CB8AC3E}">
        <p14:creationId xmlns:p14="http://schemas.microsoft.com/office/powerpoint/2010/main" val="8653761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BF5FC5-CFD6-BCC9-CDC8-0739FAE16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782" y="218627"/>
            <a:ext cx="9926435" cy="642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6044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2722F-DB4B-9C8E-4CE7-0DC54D577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Working with WGS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1A9C6-C607-37EA-4BF1-94C667287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Command Line Interface (CLI)</a:t>
            </a:r>
          </a:p>
          <a:p>
            <a:pPr lvl="1"/>
            <a:r>
              <a:rPr lang="en-SG" dirty="0"/>
              <a:t>Ubuntu platform</a:t>
            </a:r>
          </a:p>
          <a:p>
            <a:pPr lvl="1"/>
            <a:r>
              <a:rPr lang="en-SG" sz="3200" b="1" dirty="0"/>
              <a:t>Free/Open-source</a:t>
            </a:r>
            <a:endParaRPr lang="en-SG" b="1" dirty="0"/>
          </a:p>
          <a:p>
            <a:pPr lvl="1"/>
            <a:r>
              <a:rPr lang="en-SG" dirty="0">
                <a:solidFill>
                  <a:srgbClr val="FF0000"/>
                </a:solidFill>
              </a:rPr>
              <a:t>Requires knowledge of computer languages</a:t>
            </a:r>
          </a:p>
          <a:p>
            <a:pPr lvl="1"/>
            <a:r>
              <a:rPr lang="en-SG" dirty="0"/>
              <a:t>Scalable</a:t>
            </a:r>
          </a:p>
          <a:p>
            <a:pPr lvl="1"/>
            <a:r>
              <a:rPr lang="en-SG" dirty="0"/>
              <a:t>Reproducible</a:t>
            </a:r>
          </a:p>
          <a:p>
            <a:pPr lvl="1"/>
            <a:r>
              <a:rPr lang="en-SG" dirty="0"/>
              <a:t>Automation ready once properly set up. </a:t>
            </a:r>
          </a:p>
        </p:txBody>
      </p:sp>
    </p:spTree>
    <p:extLst>
      <p:ext uri="{BB962C8B-B14F-4D97-AF65-F5344CB8AC3E}">
        <p14:creationId xmlns:p14="http://schemas.microsoft.com/office/powerpoint/2010/main" val="13492309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085CCCD4-B654-2658-E9C3-67A17002EE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809" y="1890498"/>
            <a:ext cx="9002381" cy="307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1504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2A3B8-FFFE-3517-FB4A-B41FB0771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Bioinformatics workshop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DB8F4-7237-6719-81FC-2504B8166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SG" dirty="0"/>
              <a:t>Processing WGS files</a:t>
            </a:r>
          </a:p>
          <a:p>
            <a:r>
              <a:rPr lang="en-SG" dirty="0"/>
              <a:t>Screening for MLST, antibiotic resistance genes, and plasmid groups</a:t>
            </a:r>
          </a:p>
          <a:p>
            <a:r>
              <a:rPr lang="en-SG" dirty="0"/>
              <a:t>Comparative genomics</a:t>
            </a:r>
          </a:p>
          <a:p>
            <a:pPr lvl="1"/>
            <a:r>
              <a:rPr lang="en-SG" dirty="0"/>
              <a:t>Sequence assembly</a:t>
            </a:r>
          </a:p>
          <a:p>
            <a:pPr lvl="1"/>
            <a:r>
              <a:rPr lang="en-SG" dirty="0"/>
              <a:t>Sequence annotation</a:t>
            </a:r>
          </a:p>
          <a:p>
            <a:pPr lvl="1"/>
            <a:r>
              <a:rPr lang="en-SG" dirty="0"/>
              <a:t>Sequence alignment</a:t>
            </a:r>
          </a:p>
          <a:p>
            <a:pPr lvl="1"/>
            <a:r>
              <a:rPr lang="en-SG" dirty="0"/>
              <a:t>Tree construction</a:t>
            </a:r>
          </a:p>
          <a:p>
            <a:r>
              <a:rPr lang="en-SG" dirty="0"/>
              <a:t>R statistical language</a:t>
            </a:r>
          </a:p>
          <a:p>
            <a:pPr lvl="1"/>
            <a:r>
              <a:rPr lang="en-SG"/>
              <a:t>Data cleaning</a:t>
            </a:r>
          </a:p>
          <a:p>
            <a:pPr lvl="1"/>
            <a:r>
              <a:rPr lang="en-SG"/>
              <a:t>Data </a:t>
            </a:r>
            <a:r>
              <a:rPr lang="en-SG" dirty="0"/>
              <a:t>visualisation</a:t>
            </a:r>
          </a:p>
          <a:p>
            <a:pPr lvl="1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35794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414FD-CA01-D7E8-2E63-B1FFA4AD7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Draft genome or whole genome?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D0743-40FA-52F3-499B-515CF96CF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Depends on study aim:</a:t>
            </a:r>
          </a:p>
          <a:p>
            <a:pPr lvl="1"/>
            <a:r>
              <a:rPr lang="en-SG" dirty="0"/>
              <a:t>Complete genome:</a:t>
            </a:r>
          </a:p>
          <a:p>
            <a:pPr lvl="2"/>
            <a:r>
              <a:rPr lang="en-SG" dirty="0"/>
              <a:t>Hereditary and genome location critical</a:t>
            </a:r>
          </a:p>
          <a:p>
            <a:pPr lvl="2"/>
            <a:r>
              <a:rPr lang="en-SG" dirty="0"/>
              <a:t>Lower error rates (high sequencing depth, hybrid short/long reads)</a:t>
            </a:r>
          </a:p>
          <a:p>
            <a:pPr lvl="2"/>
            <a:r>
              <a:rPr lang="en-SG" dirty="0">
                <a:solidFill>
                  <a:srgbClr val="FF0000"/>
                </a:solidFill>
              </a:rPr>
              <a:t>Costly</a:t>
            </a:r>
            <a:r>
              <a:rPr lang="en-SG" dirty="0"/>
              <a:t> </a:t>
            </a:r>
          </a:p>
          <a:p>
            <a:pPr lvl="1"/>
            <a:r>
              <a:rPr lang="en-SG" dirty="0"/>
              <a:t>Draft genome:</a:t>
            </a:r>
          </a:p>
          <a:p>
            <a:pPr lvl="2"/>
            <a:r>
              <a:rPr lang="en-SG" dirty="0"/>
              <a:t>Relatively cheaper</a:t>
            </a:r>
          </a:p>
          <a:p>
            <a:pPr lvl="2"/>
            <a:r>
              <a:rPr lang="en-SG" dirty="0"/>
              <a:t>Higher error rates (lower sequencing depth, unresolved regions, gaps)</a:t>
            </a:r>
          </a:p>
          <a:p>
            <a:pPr lvl="2"/>
            <a:r>
              <a:rPr lang="en-SG" dirty="0"/>
              <a:t>Sufficient for marker screening and basic comparative genomics</a:t>
            </a:r>
          </a:p>
          <a:p>
            <a:pPr lvl="2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03949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4157B-9AEA-7AEC-DBA9-5F20D7E84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Types of WGS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770A4-A3AF-A504-1BA4-DC80667C4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SG" dirty="0"/>
              <a:t>Short reads </a:t>
            </a:r>
          </a:p>
          <a:p>
            <a:pPr lvl="1"/>
            <a:r>
              <a:rPr lang="en-SG" dirty="0"/>
              <a:t>Illumina </a:t>
            </a:r>
          </a:p>
          <a:p>
            <a:pPr lvl="1"/>
            <a:r>
              <a:rPr lang="en-SG" dirty="0">
                <a:sym typeface="Wingdings" panose="05000000000000000000" pitchFamily="2" charset="2"/>
              </a:rPr>
              <a:t>100bp – 800 bp reads</a:t>
            </a:r>
          </a:p>
          <a:p>
            <a:pPr lvl="1"/>
            <a:r>
              <a:rPr lang="en-SG" dirty="0">
                <a:sym typeface="Wingdings" panose="05000000000000000000" pitchFamily="2" charset="2"/>
              </a:rPr>
              <a:t>most common</a:t>
            </a:r>
          </a:p>
          <a:p>
            <a:pPr lvl="1"/>
            <a:r>
              <a:rPr lang="en-SG" dirty="0">
                <a:sym typeface="Wingdings" panose="05000000000000000000" pitchFamily="2" charset="2"/>
              </a:rPr>
              <a:t>Accurate (high read depths)</a:t>
            </a:r>
          </a:p>
          <a:p>
            <a:pPr lvl="1"/>
            <a:r>
              <a:rPr lang="en-SG" dirty="0">
                <a:solidFill>
                  <a:srgbClr val="FF0000"/>
                </a:solidFill>
              </a:rPr>
              <a:t>Cannot resolve repetitive regions</a:t>
            </a:r>
          </a:p>
          <a:p>
            <a:r>
              <a:rPr lang="en-SG" dirty="0"/>
              <a:t>Long reads </a:t>
            </a:r>
          </a:p>
          <a:p>
            <a:pPr lvl="1"/>
            <a:r>
              <a:rPr lang="en-SG" dirty="0"/>
              <a:t>Oxford Nanopore, PacBio</a:t>
            </a:r>
          </a:p>
          <a:p>
            <a:pPr lvl="1"/>
            <a:r>
              <a:rPr lang="en-SG" dirty="0"/>
              <a:t>5000 – 30000 bp reads</a:t>
            </a:r>
          </a:p>
          <a:p>
            <a:pPr lvl="1"/>
            <a:r>
              <a:rPr lang="en-SG" dirty="0">
                <a:sym typeface="Wingdings" panose="05000000000000000000" pitchFamily="2" charset="2"/>
              </a:rPr>
              <a:t>Not so common (but increasing adaptation)</a:t>
            </a:r>
          </a:p>
          <a:p>
            <a:pPr lvl="1"/>
            <a:r>
              <a:rPr lang="en-SG" dirty="0">
                <a:solidFill>
                  <a:srgbClr val="FF0000"/>
                </a:solidFill>
                <a:sym typeface="Wingdings" panose="05000000000000000000" pitchFamily="2" charset="2"/>
              </a:rPr>
              <a:t>Prone to errors (shallow read depths)</a:t>
            </a:r>
          </a:p>
          <a:p>
            <a:pPr lvl="1"/>
            <a:r>
              <a:rPr lang="en-SG" dirty="0">
                <a:sym typeface="Wingdings" panose="05000000000000000000" pitchFamily="2" charset="2"/>
              </a:rPr>
              <a:t>Can resolve repetitive regions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62553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4157B-9AEA-7AEC-DBA9-5F20D7E84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Types of WGS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770A4-A3AF-A504-1BA4-DC80667C4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SG" dirty="0"/>
              <a:t>Short reads </a:t>
            </a:r>
          </a:p>
          <a:p>
            <a:pPr lvl="1"/>
            <a:r>
              <a:rPr lang="en-SG" dirty="0"/>
              <a:t>Illumina </a:t>
            </a:r>
          </a:p>
          <a:p>
            <a:pPr lvl="1"/>
            <a:r>
              <a:rPr lang="en-SG" dirty="0">
                <a:sym typeface="Wingdings" panose="05000000000000000000" pitchFamily="2" charset="2"/>
              </a:rPr>
              <a:t>100bp – 800 bp reads</a:t>
            </a:r>
          </a:p>
          <a:p>
            <a:pPr lvl="1"/>
            <a:r>
              <a:rPr lang="en-SG" dirty="0">
                <a:sym typeface="Wingdings" panose="05000000000000000000" pitchFamily="2" charset="2"/>
              </a:rPr>
              <a:t>most common</a:t>
            </a:r>
          </a:p>
          <a:p>
            <a:pPr lvl="1"/>
            <a:r>
              <a:rPr lang="en-SG" dirty="0">
                <a:sym typeface="Wingdings" panose="05000000000000000000" pitchFamily="2" charset="2"/>
              </a:rPr>
              <a:t>Accurate (high read depths)</a:t>
            </a:r>
          </a:p>
          <a:p>
            <a:pPr lvl="1"/>
            <a:r>
              <a:rPr lang="en-SG" dirty="0">
                <a:solidFill>
                  <a:srgbClr val="FF0000"/>
                </a:solidFill>
              </a:rPr>
              <a:t>Cannot resolve repetitive regions</a:t>
            </a:r>
          </a:p>
          <a:p>
            <a:r>
              <a:rPr lang="en-SG" dirty="0"/>
              <a:t>Long reads </a:t>
            </a:r>
          </a:p>
          <a:p>
            <a:pPr lvl="1"/>
            <a:r>
              <a:rPr lang="en-SG" dirty="0"/>
              <a:t>Oxford Nanopore, PacBio</a:t>
            </a:r>
          </a:p>
          <a:p>
            <a:pPr lvl="1"/>
            <a:r>
              <a:rPr lang="en-SG" dirty="0"/>
              <a:t>5000 – 30000 bp reads</a:t>
            </a:r>
          </a:p>
          <a:p>
            <a:pPr lvl="1"/>
            <a:r>
              <a:rPr lang="en-SG" dirty="0">
                <a:sym typeface="Wingdings" panose="05000000000000000000" pitchFamily="2" charset="2"/>
              </a:rPr>
              <a:t>Not so common (but increasing adaptation)</a:t>
            </a:r>
          </a:p>
          <a:p>
            <a:pPr lvl="1"/>
            <a:r>
              <a:rPr lang="en-SG" dirty="0">
                <a:solidFill>
                  <a:srgbClr val="FF0000"/>
                </a:solidFill>
                <a:sym typeface="Wingdings" panose="05000000000000000000" pitchFamily="2" charset="2"/>
              </a:rPr>
              <a:t>Prone to errors (shallow read depths)</a:t>
            </a:r>
          </a:p>
          <a:p>
            <a:pPr lvl="1"/>
            <a:r>
              <a:rPr lang="en-SG" dirty="0">
                <a:sym typeface="Wingdings" panose="05000000000000000000" pitchFamily="2" charset="2"/>
              </a:rPr>
              <a:t>Can resolve repetitive regions</a:t>
            </a:r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8D8D79-88A7-9A4C-AD36-C2D5DF429A11}"/>
              </a:ext>
            </a:extLst>
          </p:cNvPr>
          <p:cNvSpPr txBox="1"/>
          <p:nvPr/>
        </p:nvSpPr>
        <p:spPr>
          <a:xfrm>
            <a:off x="8360228" y="2391682"/>
            <a:ext cx="16691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b="1" dirty="0"/>
              <a:t>This workshop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51736FF-A8F4-132E-EDA8-56562972DE39}"/>
              </a:ext>
            </a:extLst>
          </p:cNvPr>
          <p:cNvCxnSpPr>
            <a:stCxn id="4" idx="1"/>
          </p:cNvCxnSpPr>
          <p:nvPr/>
        </p:nvCxnSpPr>
        <p:spPr>
          <a:xfrm flipH="1" flipV="1">
            <a:off x="3048000" y="2032000"/>
            <a:ext cx="5312228" cy="544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5213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CF7024-2707-D68E-A667-48C06AE91500}"/>
              </a:ext>
            </a:extLst>
          </p:cNvPr>
          <p:cNvSpPr txBox="1"/>
          <p:nvPr/>
        </p:nvSpPr>
        <p:spPr>
          <a:xfrm>
            <a:off x="2610678" y="669296"/>
            <a:ext cx="330641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rgbClr val="FF0000"/>
                </a:solidFill>
              </a:rPr>
              <a:t>AAA</a:t>
            </a:r>
            <a:r>
              <a:rPr lang="en-SG" b="1" dirty="0"/>
              <a:t>CCC</a:t>
            </a:r>
            <a:r>
              <a:rPr lang="en-SG" b="1" dirty="0">
                <a:solidFill>
                  <a:srgbClr val="00B050"/>
                </a:solidFill>
              </a:rPr>
              <a:t>TTT</a:t>
            </a:r>
            <a:r>
              <a:rPr lang="en-SG" b="1" dirty="0">
                <a:solidFill>
                  <a:schemeClr val="accent1">
                    <a:lumMod val="75000"/>
                  </a:schemeClr>
                </a:solidFill>
              </a:rPr>
              <a:t>GGG</a:t>
            </a:r>
            <a:r>
              <a:rPr lang="en-SG" b="1" dirty="0">
                <a:solidFill>
                  <a:srgbClr val="00B050"/>
                </a:solidFill>
              </a:rPr>
              <a:t>TTT</a:t>
            </a:r>
            <a:r>
              <a:rPr lang="en-SG" b="1" dirty="0">
                <a:solidFill>
                  <a:schemeClr val="accent1">
                    <a:lumMod val="75000"/>
                  </a:schemeClr>
                </a:solidFill>
              </a:rPr>
              <a:t>GGG</a:t>
            </a:r>
            <a:r>
              <a:rPr lang="en-SG" b="1" dirty="0"/>
              <a:t>CCC</a:t>
            </a:r>
            <a:r>
              <a:rPr lang="en-SG" b="1" dirty="0">
                <a:solidFill>
                  <a:srgbClr val="FF0000"/>
                </a:solidFill>
              </a:rPr>
              <a:t>AAA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418EA1-C690-F6BD-FB04-536CCAF5D64F}"/>
              </a:ext>
            </a:extLst>
          </p:cNvPr>
          <p:cNvSpPr txBox="1"/>
          <p:nvPr/>
        </p:nvSpPr>
        <p:spPr>
          <a:xfrm>
            <a:off x="2736575" y="4300082"/>
            <a:ext cx="12523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rgbClr val="FF0000"/>
                </a:solidFill>
              </a:rPr>
              <a:t>AAA</a:t>
            </a:r>
            <a:r>
              <a:rPr lang="en-SG" b="1" dirty="0"/>
              <a:t>CCC</a:t>
            </a:r>
            <a:r>
              <a:rPr lang="en-SG" b="1" dirty="0">
                <a:solidFill>
                  <a:srgbClr val="00B050"/>
                </a:solidFill>
              </a:rPr>
              <a:t>TT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F59300-AF89-5DD9-2F58-00817C375EDE}"/>
              </a:ext>
            </a:extLst>
          </p:cNvPr>
          <p:cNvSpPr txBox="1"/>
          <p:nvPr/>
        </p:nvSpPr>
        <p:spPr>
          <a:xfrm>
            <a:off x="3478696" y="4733274"/>
            <a:ext cx="12523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rgbClr val="00B050"/>
                </a:solidFill>
              </a:rPr>
              <a:t>TTT</a:t>
            </a:r>
            <a:r>
              <a:rPr lang="en-SG" b="1" dirty="0">
                <a:solidFill>
                  <a:schemeClr val="accent1">
                    <a:lumMod val="75000"/>
                  </a:schemeClr>
                </a:solidFill>
              </a:rPr>
              <a:t>GGG</a:t>
            </a:r>
            <a:r>
              <a:rPr lang="en-SG" b="1" dirty="0">
                <a:solidFill>
                  <a:srgbClr val="00B050"/>
                </a:solidFill>
              </a:rPr>
              <a:t>TT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0AA697-0DE5-91D9-E173-A4B71CACA34A}"/>
              </a:ext>
            </a:extLst>
          </p:cNvPr>
          <p:cNvSpPr txBox="1"/>
          <p:nvPr/>
        </p:nvSpPr>
        <p:spPr>
          <a:xfrm>
            <a:off x="4104861" y="5151732"/>
            <a:ext cx="12523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chemeClr val="accent1">
                    <a:lumMod val="75000"/>
                  </a:schemeClr>
                </a:solidFill>
              </a:rPr>
              <a:t>G</a:t>
            </a:r>
            <a:r>
              <a:rPr lang="en-SG" b="1" dirty="0">
                <a:solidFill>
                  <a:srgbClr val="00B050"/>
                </a:solidFill>
              </a:rPr>
              <a:t>TTT</a:t>
            </a:r>
            <a:r>
              <a:rPr lang="en-SG" b="1" dirty="0">
                <a:solidFill>
                  <a:schemeClr val="accent1">
                    <a:lumMod val="75000"/>
                  </a:schemeClr>
                </a:solidFill>
              </a:rPr>
              <a:t>GGG</a:t>
            </a:r>
            <a:r>
              <a:rPr lang="en-SG" b="1" dirty="0"/>
              <a:t>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68E824-F34A-118D-0A13-C295C4FD0498}"/>
              </a:ext>
            </a:extLst>
          </p:cNvPr>
          <p:cNvSpPr txBox="1"/>
          <p:nvPr/>
        </p:nvSpPr>
        <p:spPr>
          <a:xfrm>
            <a:off x="4731026" y="5560093"/>
            <a:ext cx="12523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chemeClr val="accent1">
                    <a:lumMod val="75000"/>
                  </a:schemeClr>
                </a:solidFill>
              </a:rPr>
              <a:t>GG</a:t>
            </a:r>
            <a:r>
              <a:rPr lang="en-SG" b="1" dirty="0"/>
              <a:t>CCC</a:t>
            </a:r>
            <a:r>
              <a:rPr lang="en-SG" b="1" dirty="0">
                <a:solidFill>
                  <a:srgbClr val="FF0000"/>
                </a:solidFill>
              </a:rPr>
              <a:t>AAA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09F4E8-7A09-2CCB-156A-F9CE45AA5619}"/>
              </a:ext>
            </a:extLst>
          </p:cNvPr>
          <p:cNvSpPr txBox="1"/>
          <p:nvPr/>
        </p:nvSpPr>
        <p:spPr>
          <a:xfrm>
            <a:off x="6811619" y="669296"/>
            <a:ext cx="3074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Non-repetitive genome region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218C63-399E-3037-5BF4-4BA5872F26BA}"/>
              </a:ext>
            </a:extLst>
          </p:cNvPr>
          <p:cNvSpPr txBox="1"/>
          <p:nvPr/>
        </p:nvSpPr>
        <p:spPr>
          <a:xfrm>
            <a:off x="6811619" y="2507223"/>
            <a:ext cx="3998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Short-read sequence fragments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5CE903-6D1F-C60A-60DC-94F764D29B76}"/>
              </a:ext>
            </a:extLst>
          </p:cNvPr>
          <p:cNvSpPr txBox="1"/>
          <p:nvPr/>
        </p:nvSpPr>
        <p:spPr>
          <a:xfrm>
            <a:off x="2736575" y="5969446"/>
            <a:ext cx="330641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rgbClr val="FF0000"/>
                </a:solidFill>
              </a:rPr>
              <a:t>AAA</a:t>
            </a:r>
            <a:r>
              <a:rPr lang="en-SG" b="1" dirty="0"/>
              <a:t>CCC</a:t>
            </a:r>
            <a:r>
              <a:rPr lang="en-SG" b="1" dirty="0">
                <a:solidFill>
                  <a:srgbClr val="00B050"/>
                </a:solidFill>
              </a:rPr>
              <a:t>TTT</a:t>
            </a:r>
            <a:r>
              <a:rPr lang="en-SG" b="1" dirty="0">
                <a:solidFill>
                  <a:schemeClr val="accent1">
                    <a:lumMod val="75000"/>
                  </a:schemeClr>
                </a:solidFill>
              </a:rPr>
              <a:t>GGG</a:t>
            </a:r>
            <a:r>
              <a:rPr lang="en-SG" b="1" dirty="0">
                <a:solidFill>
                  <a:srgbClr val="00B050"/>
                </a:solidFill>
              </a:rPr>
              <a:t>TTT</a:t>
            </a:r>
            <a:r>
              <a:rPr lang="en-SG" b="1" dirty="0">
                <a:solidFill>
                  <a:schemeClr val="accent1">
                    <a:lumMod val="75000"/>
                  </a:schemeClr>
                </a:solidFill>
              </a:rPr>
              <a:t>GGG</a:t>
            </a:r>
            <a:r>
              <a:rPr lang="en-SG" b="1" dirty="0"/>
              <a:t>CCC</a:t>
            </a:r>
            <a:r>
              <a:rPr lang="en-SG" b="1" dirty="0">
                <a:solidFill>
                  <a:srgbClr val="FF0000"/>
                </a:solidFill>
              </a:rPr>
              <a:t>AAA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65D1685-5FA8-1F57-8060-07128CF5C677}"/>
              </a:ext>
            </a:extLst>
          </p:cNvPr>
          <p:cNvCxnSpPr/>
          <p:nvPr/>
        </p:nvCxnSpPr>
        <p:spPr>
          <a:xfrm>
            <a:off x="2892288" y="4669414"/>
            <a:ext cx="0" cy="1300032"/>
          </a:xfrm>
          <a:prstGeom prst="line">
            <a:avLst/>
          </a:prstGeom>
          <a:ln>
            <a:prstDash val="lg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FB9DE9F-E054-2F45-C94C-5FE4F36C4361}"/>
              </a:ext>
            </a:extLst>
          </p:cNvPr>
          <p:cNvCxnSpPr/>
          <p:nvPr/>
        </p:nvCxnSpPr>
        <p:spPr>
          <a:xfrm>
            <a:off x="3038062" y="4686382"/>
            <a:ext cx="0" cy="1300032"/>
          </a:xfrm>
          <a:prstGeom prst="line">
            <a:avLst/>
          </a:prstGeom>
          <a:ln>
            <a:prstDash val="lg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C402C16-368A-DFCF-13A8-3C88C95754B6}"/>
              </a:ext>
            </a:extLst>
          </p:cNvPr>
          <p:cNvCxnSpPr/>
          <p:nvPr/>
        </p:nvCxnSpPr>
        <p:spPr>
          <a:xfrm>
            <a:off x="3183836" y="4686382"/>
            <a:ext cx="0" cy="1300032"/>
          </a:xfrm>
          <a:prstGeom prst="line">
            <a:avLst/>
          </a:prstGeom>
          <a:ln>
            <a:prstDash val="lg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EF37772-D65D-DA90-8A4F-4F9BD007E577}"/>
              </a:ext>
            </a:extLst>
          </p:cNvPr>
          <p:cNvCxnSpPr/>
          <p:nvPr/>
        </p:nvCxnSpPr>
        <p:spPr>
          <a:xfrm>
            <a:off x="3336236" y="4669414"/>
            <a:ext cx="0" cy="1300032"/>
          </a:xfrm>
          <a:prstGeom prst="line">
            <a:avLst/>
          </a:prstGeom>
          <a:ln>
            <a:prstDash val="lg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6B0862D-4E64-45E7-BD69-A8811164FD1D}"/>
              </a:ext>
            </a:extLst>
          </p:cNvPr>
          <p:cNvCxnSpPr/>
          <p:nvPr/>
        </p:nvCxnSpPr>
        <p:spPr>
          <a:xfrm>
            <a:off x="3478696" y="4669414"/>
            <a:ext cx="0" cy="1300032"/>
          </a:xfrm>
          <a:prstGeom prst="line">
            <a:avLst/>
          </a:prstGeom>
          <a:ln>
            <a:prstDash val="lg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155E6DF-5F0A-5904-5FFC-7F4AA7E0B68A}"/>
              </a:ext>
            </a:extLst>
          </p:cNvPr>
          <p:cNvCxnSpPr>
            <a:cxnSpLocks/>
          </p:cNvCxnSpPr>
          <p:nvPr/>
        </p:nvCxnSpPr>
        <p:spPr>
          <a:xfrm>
            <a:off x="3624470" y="5102606"/>
            <a:ext cx="0" cy="883808"/>
          </a:xfrm>
          <a:prstGeom prst="line">
            <a:avLst/>
          </a:prstGeom>
          <a:ln>
            <a:prstDash val="lg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954A4C1-8FA7-BDA3-A41E-04E0C197C895}"/>
              </a:ext>
            </a:extLst>
          </p:cNvPr>
          <p:cNvCxnSpPr>
            <a:cxnSpLocks/>
          </p:cNvCxnSpPr>
          <p:nvPr/>
        </p:nvCxnSpPr>
        <p:spPr>
          <a:xfrm>
            <a:off x="3756992" y="5118189"/>
            <a:ext cx="0" cy="883808"/>
          </a:xfrm>
          <a:prstGeom prst="line">
            <a:avLst/>
          </a:prstGeom>
          <a:ln>
            <a:prstDash val="lg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E727AD6-A113-F178-7263-0DF0540FA1D0}"/>
              </a:ext>
            </a:extLst>
          </p:cNvPr>
          <p:cNvCxnSpPr>
            <a:cxnSpLocks/>
          </p:cNvCxnSpPr>
          <p:nvPr/>
        </p:nvCxnSpPr>
        <p:spPr>
          <a:xfrm>
            <a:off x="3889514" y="5102606"/>
            <a:ext cx="0" cy="883808"/>
          </a:xfrm>
          <a:prstGeom prst="line">
            <a:avLst/>
          </a:prstGeom>
          <a:ln>
            <a:prstDash val="lg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BF6A745-FB07-44AE-AA1F-8AA59CF8B543}"/>
              </a:ext>
            </a:extLst>
          </p:cNvPr>
          <p:cNvCxnSpPr>
            <a:cxnSpLocks/>
          </p:cNvCxnSpPr>
          <p:nvPr/>
        </p:nvCxnSpPr>
        <p:spPr>
          <a:xfrm>
            <a:off x="3992219" y="5118189"/>
            <a:ext cx="0" cy="883808"/>
          </a:xfrm>
          <a:prstGeom prst="line">
            <a:avLst/>
          </a:prstGeom>
          <a:ln>
            <a:prstDash val="lg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100563A-888F-2B9D-DCD0-CF0155BA475C}"/>
              </a:ext>
            </a:extLst>
          </p:cNvPr>
          <p:cNvCxnSpPr>
            <a:cxnSpLocks/>
          </p:cNvCxnSpPr>
          <p:nvPr/>
        </p:nvCxnSpPr>
        <p:spPr>
          <a:xfrm>
            <a:off x="4104861" y="5118189"/>
            <a:ext cx="0" cy="883808"/>
          </a:xfrm>
          <a:prstGeom prst="line">
            <a:avLst/>
          </a:prstGeom>
          <a:ln>
            <a:prstDash val="lg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ACD6799-0B27-C0E8-3060-71F372C09E9C}"/>
              </a:ext>
            </a:extLst>
          </p:cNvPr>
          <p:cNvCxnSpPr>
            <a:cxnSpLocks/>
          </p:cNvCxnSpPr>
          <p:nvPr/>
        </p:nvCxnSpPr>
        <p:spPr>
          <a:xfrm>
            <a:off x="4263887" y="5544510"/>
            <a:ext cx="0" cy="457487"/>
          </a:xfrm>
          <a:prstGeom prst="line">
            <a:avLst/>
          </a:prstGeom>
          <a:ln>
            <a:prstDash val="lg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C191C65-91A6-1C0E-E075-EF35352B48DD}"/>
              </a:ext>
            </a:extLst>
          </p:cNvPr>
          <p:cNvCxnSpPr>
            <a:cxnSpLocks/>
          </p:cNvCxnSpPr>
          <p:nvPr/>
        </p:nvCxnSpPr>
        <p:spPr>
          <a:xfrm>
            <a:off x="4389784" y="5560093"/>
            <a:ext cx="0" cy="427490"/>
          </a:xfrm>
          <a:prstGeom prst="line">
            <a:avLst/>
          </a:prstGeom>
          <a:ln>
            <a:prstDash val="lg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9D30925-C2D0-FA83-49CF-386430D587CA}"/>
              </a:ext>
            </a:extLst>
          </p:cNvPr>
          <p:cNvCxnSpPr>
            <a:cxnSpLocks/>
          </p:cNvCxnSpPr>
          <p:nvPr/>
        </p:nvCxnSpPr>
        <p:spPr>
          <a:xfrm>
            <a:off x="4522306" y="5560093"/>
            <a:ext cx="0" cy="426321"/>
          </a:xfrm>
          <a:prstGeom prst="line">
            <a:avLst/>
          </a:prstGeom>
          <a:ln>
            <a:prstDash val="lg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A033FCD-47A2-E111-2176-92B4FB76A8C0}"/>
              </a:ext>
            </a:extLst>
          </p:cNvPr>
          <p:cNvCxnSpPr>
            <a:cxnSpLocks/>
          </p:cNvCxnSpPr>
          <p:nvPr/>
        </p:nvCxnSpPr>
        <p:spPr>
          <a:xfrm>
            <a:off x="4628323" y="5544510"/>
            <a:ext cx="0" cy="441904"/>
          </a:xfrm>
          <a:prstGeom prst="line">
            <a:avLst/>
          </a:prstGeom>
          <a:ln>
            <a:prstDash val="lg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D5B76CB-96F4-50E3-0A5B-98CC605BF7ED}"/>
              </a:ext>
            </a:extLst>
          </p:cNvPr>
          <p:cNvSpPr txBox="1"/>
          <p:nvPr/>
        </p:nvSpPr>
        <p:spPr>
          <a:xfrm>
            <a:off x="3458818" y="2243354"/>
            <a:ext cx="12523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rgbClr val="FF0000"/>
                </a:solidFill>
              </a:rPr>
              <a:t>AAA</a:t>
            </a:r>
            <a:r>
              <a:rPr lang="en-SG" b="1" dirty="0"/>
              <a:t>CCC</a:t>
            </a:r>
            <a:r>
              <a:rPr lang="en-SG" b="1" dirty="0">
                <a:solidFill>
                  <a:srgbClr val="00B050"/>
                </a:solidFill>
              </a:rPr>
              <a:t>TT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CC013AF-A335-3673-B11E-40009348B27A}"/>
              </a:ext>
            </a:extLst>
          </p:cNvPr>
          <p:cNvSpPr txBox="1"/>
          <p:nvPr/>
        </p:nvSpPr>
        <p:spPr>
          <a:xfrm>
            <a:off x="4346713" y="2651715"/>
            <a:ext cx="12523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rgbClr val="00B050"/>
                </a:solidFill>
              </a:rPr>
              <a:t>TTT</a:t>
            </a:r>
            <a:r>
              <a:rPr lang="en-SG" b="1" dirty="0">
                <a:solidFill>
                  <a:schemeClr val="accent1">
                    <a:lumMod val="75000"/>
                  </a:schemeClr>
                </a:solidFill>
              </a:rPr>
              <a:t>GGG</a:t>
            </a:r>
            <a:r>
              <a:rPr lang="en-SG" b="1" dirty="0">
                <a:solidFill>
                  <a:srgbClr val="00B050"/>
                </a:solidFill>
              </a:rPr>
              <a:t>TT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41E8FE2-1CD7-BD18-6C09-8C27B5C94DA8}"/>
              </a:ext>
            </a:extLst>
          </p:cNvPr>
          <p:cNvSpPr txBox="1"/>
          <p:nvPr/>
        </p:nvSpPr>
        <p:spPr>
          <a:xfrm>
            <a:off x="2792896" y="2750855"/>
            <a:ext cx="12523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chemeClr val="accent1">
                    <a:lumMod val="75000"/>
                  </a:schemeClr>
                </a:solidFill>
              </a:rPr>
              <a:t>G</a:t>
            </a:r>
            <a:r>
              <a:rPr lang="en-SG" b="1" dirty="0">
                <a:solidFill>
                  <a:srgbClr val="00B050"/>
                </a:solidFill>
              </a:rPr>
              <a:t>TTT</a:t>
            </a:r>
            <a:r>
              <a:rPr lang="en-SG" b="1" dirty="0">
                <a:solidFill>
                  <a:schemeClr val="accent1">
                    <a:lumMod val="75000"/>
                  </a:schemeClr>
                </a:solidFill>
              </a:rPr>
              <a:t>GGG</a:t>
            </a:r>
            <a:r>
              <a:rPr lang="en-SG" b="1" dirty="0"/>
              <a:t>C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8FE90DD-98E8-9E8B-61E7-D81FE19CF2DE}"/>
              </a:ext>
            </a:extLst>
          </p:cNvPr>
          <p:cNvSpPr txBox="1"/>
          <p:nvPr/>
        </p:nvSpPr>
        <p:spPr>
          <a:xfrm>
            <a:off x="4711149" y="3078541"/>
            <a:ext cx="12523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chemeClr val="accent1">
                    <a:lumMod val="75000"/>
                  </a:schemeClr>
                </a:solidFill>
              </a:rPr>
              <a:t>GG</a:t>
            </a:r>
            <a:r>
              <a:rPr lang="en-SG" b="1" dirty="0"/>
              <a:t>CCC</a:t>
            </a:r>
            <a:r>
              <a:rPr lang="en-SG" b="1" dirty="0">
                <a:solidFill>
                  <a:srgbClr val="FF0000"/>
                </a:solidFill>
              </a:rPr>
              <a:t>AAA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706223A-E7B5-9B74-5A91-E82D0577E0AE}"/>
              </a:ext>
            </a:extLst>
          </p:cNvPr>
          <p:cNvCxnSpPr>
            <a:stCxn id="9" idx="2"/>
          </p:cNvCxnSpPr>
          <p:nvPr/>
        </p:nvCxnSpPr>
        <p:spPr>
          <a:xfrm>
            <a:off x="8348871" y="1038628"/>
            <a:ext cx="0" cy="1468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B2700C6-D33C-5374-4523-EF5724AF13A1}"/>
              </a:ext>
            </a:extLst>
          </p:cNvPr>
          <p:cNvSpPr txBox="1"/>
          <p:nvPr/>
        </p:nvSpPr>
        <p:spPr>
          <a:xfrm>
            <a:off x="8348871" y="1563755"/>
            <a:ext cx="24615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i="1" dirty="0"/>
              <a:t>Fragment and sequence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FA4BD0F-8A1E-B7CF-3B08-6C4ACC518997}"/>
              </a:ext>
            </a:extLst>
          </p:cNvPr>
          <p:cNvCxnSpPr>
            <a:cxnSpLocks/>
          </p:cNvCxnSpPr>
          <p:nvPr/>
        </p:nvCxnSpPr>
        <p:spPr>
          <a:xfrm>
            <a:off x="8348871" y="3021047"/>
            <a:ext cx="0" cy="2809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9DF4ADF4-CCD4-E9FE-049F-E988482FFA7D}"/>
              </a:ext>
            </a:extLst>
          </p:cNvPr>
          <p:cNvSpPr txBox="1"/>
          <p:nvPr/>
        </p:nvSpPr>
        <p:spPr>
          <a:xfrm>
            <a:off x="8448262" y="4257153"/>
            <a:ext cx="24615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i="1" dirty="0"/>
              <a:t>Genome assembly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499FCEF-A994-656F-1729-1279C2A104E0}"/>
              </a:ext>
            </a:extLst>
          </p:cNvPr>
          <p:cNvSpPr txBox="1"/>
          <p:nvPr/>
        </p:nvSpPr>
        <p:spPr>
          <a:xfrm>
            <a:off x="7154518" y="5929425"/>
            <a:ext cx="2587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Correct sequencing result</a:t>
            </a:r>
          </a:p>
        </p:txBody>
      </p: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49223A10-D8C7-7256-29B2-96EBBD1AD9CA}"/>
              </a:ext>
            </a:extLst>
          </p:cNvPr>
          <p:cNvCxnSpPr>
            <a:stCxn id="4" idx="1"/>
            <a:endCxn id="12" idx="1"/>
          </p:cNvCxnSpPr>
          <p:nvPr/>
        </p:nvCxnSpPr>
        <p:spPr>
          <a:xfrm rot="10800000" flipH="1" flipV="1">
            <a:off x="2610677" y="853962"/>
            <a:ext cx="125897" cy="5300150"/>
          </a:xfrm>
          <a:prstGeom prst="bentConnector3">
            <a:avLst>
              <a:gd name="adj1" fmla="val -181577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924506AA-3D8F-184B-FD08-F809DF417868}"/>
              </a:ext>
            </a:extLst>
          </p:cNvPr>
          <p:cNvSpPr txBox="1"/>
          <p:nvPr/>
        </p:nvSpPr>
        <p:spPr>
          <a:xfrm rot="533902" flipH="1">
            <a:off x="406423" y="3319371"/>
            <a:ext cx="2088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Resolved assembly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44162FE-4E20-7624-7C78-190C40B4CE88}"/>
              </a:ext>
            </a:extLst>
          </p:cNvPr>
          <p:cNvSpPr txBox="1"/>
          <p:nvPr/>
        </p:nvSpPr>
        <p:spPr>
          <a:xfrm>
            <a:off x="13251" y="51348"/>
            <a:ext cx="7871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800" b="1" dirty="0"/>
              <a:t>Illustration of non-repetitive genome assembly using short-read sequencer</a:t>
            </a:r>
          </a:p>
        </p:txBody>
      </p:sp>
    </p:spTree>
    <p:extLst>
      <p:ext uri="{BB962C8B-B14F-4D97-AF65-F5344CB8AC3E}">
        <p14:creationId xmlns:p14="http://schemas.microsoft.com/office/powerpoint/2010/main" val="2323043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CF7024-2707-D68E-A667-48C06AE91500}"/>
              </a:ext>
            </a:extLst>
          </p:cNvPr>
          <p:cNvSpPr txBox="1"/>
          <p:nvPr/>
        </p:nvSpPr>
        <p:spPr>
          <a:xfrm>
            <a:off x="2570924" y="669296"/>
            <a:ext cx="414793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b="1" dirty="0"/>
              <a:t>CCCCC</a:t>
            </a:r>
            <a:r>
              <a:rPr lang="en-SG" b="1" dirty="0">
                <a:solidFill>
                  <a:srgbClr val="FF0000"/>
                </a:solidFill>
              </a:rPr>
              <a:t>AA</a:t>
            </a:r>
            <a:r>
              <a:rPr lang="en-SG" b="1" dirty="0"/>
              <a:t>C</a:t>
            </a:r>
            <a:r>
              <a:rPr lang="en-SG" b="1" dirty="0">
                <a:solidFill>
                  <a:srgbClr val="0070C0"/>
                </a:solidFill>
              </a:rPr>
              <a:t>G</a:t>
            </a:r>
            <a:r>
              <a:rPr lang="en-SG" b="1" dirty="0">
                <a:solidFill>
                  <a:srgbClr val="FF0000"/>
                </a:solidFill>
              </a:rPr>
              <a:t>AA</a:t>
            </a:r>
            <a:r>
              <a:rPr lang="en-SG" b="1" dirty="0"/>
              <a:t>C</a:t>
            </a:r>
            <a:r>
              <a:rPr lang="en-SG" b="1" dirty="0">
                <a:solidFill>
                  <a:srgbClr val="0070C0"/>
                </a:solidFill>
              </a:rPr>
              <a:t>G</a:t>
            </a:r>
            <a:r>
              <a:rPr lang="en-SG" b="1" dirty="0">
                <a:solidFill>
                  <a:srgbClr val="FF0000"/>
                </a:solidFill>
              </a:rPr>
              <a:t>AA</a:t>
            </a:r>
            <a:r>
              <a:rPr lang="en-SG" b="1" dirty="0"/>
              <a:t>C</a:t>
            </a:r>
            <a:r>
              <a:rPr lang="en-SG" b="1" dirty="0">
                <a:solidFill>
                  <a:srgbClr val="0070C0"/>
                </a:solidFill>
              </a:rPr>
              <a:t>G</a:t>
            </a:r>
            <a:r>
              <a:rPr lang="en-SG" b="1" dirty="0">
                <a:solidFill>
                  <a:srgbClr val="FF0000"/>
                </a:solidFill>
              </a:rPr>
              <a:t>AA</a:t>
            </a:r>
            <a:r>
              <a:rPr lang="en-SG" b="1" dirty="0"/>
              <a:t>C</a:t>
            </a:r>
            <a:r>
              <a:rPr lang="en-SG" b="1" dirty="0">
                <a:solidFill>
                  <a:srgbClr val="0070C0"/>
                </a:solidFill>
              </a:rPr>
              <a:t>G</a:t>
            </a:r>
            <a:r>
              <a:rPr lang="en-SG" b="1" dirty="0">
                <a:solidFill>
                  <a:srgbClr val="FF0000"/>
                </a:solidFill>
              </a:rPr>
              <a:t>AA</a:t>
            </a:r>
            <a:r>
              <a:rPr lang="en-SG" b="1" dirty="0"/>
              <a:t>C</a:t>
            </a:r>
            <a:r>
              <a:rPr lang="en-SG" b="1" dirty="0">
                <a:solidFill>
                  <a:srgbClr val="0070C0"/>
                </a:solidFill>
              </a:rPr>
              <a:t>G</a:t>
            </a:r>
            <a:r>
              <a:rPr lang="en-SG" b="1" dirty="0">
                <a:solidFill>
                  <a:srgbClr val="00B050"/>
                </a:solidFill>
              </a:rPr>
              <a:t>TTTTT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09F4E8-7A09-2CCB-156A-F9CE45AA5619}"/>
              </a:ext>
            </a:extLst>
          </p:cNvPr>
          <p:cNvSpPr txBox="1"/>
          <p:nvPr/>
        </p:nvSpPr>
        <p:spPr>
          <a:xfrm>
            <a:off x="8256105" y="669296"/>
            <a:ext cx="3074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Repetitive genome region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218C63-399E-3037-5BF4-4BA5872F26BA}"/>
              </a:ext>
            </a:extLst>
          </p:cNvPr>
          <p:cNvSpPr txBox="1"/>
          <p:nvPr/>
        </p:nvSpPr>
        <p:spPr>
          <a:xfrm>
            <a:off x="8256105" y="2507223"/>
            <a:ext cx="3998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Short-read sequence fragments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D5B76CB-96F4-50E3-0A5B-98CC605BF7ED}"/>
              </a:ext>
            </a:extLst>
          </p:cNvPr>
          <p:cNvSpPr txBox="1"/>
          <p:nvPr/>
        </p:nvSpPr>
        <p:spPr>
          <a:xfrm>
            <a:off x="3458818" y="2243354"/>
            <a:ext cx="12523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rgbClr val="FF0000"/>
                </a:solidFill>
              </a:rPr>
              <a:t>AA</a:t>
            </a:r>
            <a:r>
              <a:rPr lang="en-SG" b="1" dirty="0"/>
              <a:t>C</a:t>
            </a:r>
            <a:r>
              <a:rPr lang="en-SG" b="1" dirty="0">
                <a:solidFill>
                  <a:srgbClr val="0070C0"/>
                </a:solidFill>
              </a:rPr>
              <a:t>G</a:t>
            </a:r>
            <a:r>
              <a:rPr lang="en-SG" b="1" dirty="0">
                <a:solidFill>
                  <a:srgbClr val="FF0000"/>
                </a:solidFill>
              </a:rPr>
              <a:t>AA</a:t>
            </a:r>
            <a:r>
              <a:rPr lang="en-SG" b="1" dirty="0"/>
              <a:t>C</a:t>
            </a:r>
            <a:endParaRPr lang="en-SG" b="1" dirty="0">
              <a:solidFill>
                <a:srgbClr val="00B05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CC013AF-A335-3673-B11E-40009348B27A}"/>
              </a:ext>
            </a:extLst>
          </p:cNvPr>
          <p:cNvSpPr txBox="1"/>
          <p:nvPr/>
        </p:nvSpPr>
        <p:spPr>
          <a:xfrm>
            <a:off x="5473159" y="2193738"/>
            <a:ext cx="12523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rgbClr val="0070C0"/>
                </a:solidFill>
              </a:rPr>
              <a:t>G</a:t>
            </a:r>
            <a:r>
              <a:rPr lang="en-SG" b="1" dirty="0">
                <a:solidFill>
                  <a:srgbClr val="FF0000"/>
                </a:solidFill>
              </a:rPr>
              <a:t>AA</a:t>
            </a:r>
            <a:r>
              <a:rPr lang="en-SG" b="1" dirty="0"/>
              <a:t>C</a:t>
            </a:r>
            <a:r>
              <a:rPr lang="en-SG" b="1" dirty="0">
                <a:solidFill>
                  <a:srgbClr val="0070C0"/>
                </a:solidFill>
              </a:rPr>
              <a:t>G</a:t>
            </a:r>
            <a:r>
              <a:rPr lang="en-SG" b="1" dirty="0">
                <a:solidFill>
                  <a:srgbClr val="FF0000"/>
                </a:solidFill>
              </a:rPr>
              <a:t>AA</a:t>
            </a:r>
            <a:endParaRPr lang="en-SG" b="1" dirty="0">
              <a:solidFill>
                <a:srgbClr val="00B05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41E8FE2-1CD7-BD18-6C09-8C27B5C94DA8}"/>
              </a:ext>
            </a:extLst>
          </p:cNvPr>
          <p:cNvSpPr txBox="1"/>
          <p:nvPr/>
        </p:nvSpPr>
        <p:spPr>
          <a:xfrm>
            <a:off x="2792896" y="2750855"/>
            <a:ext cx="12523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rgbClr val="FF0000"/>
                </a:solidFill>
              </a:rPr>
              <a:t>A</a:t>
            </a:r>
            <a:r>
              <a:rPr lang="en-SG" b="1" dirty="0"/>
              <a:t>C</a:t>
            </a:r>
            <a:r>
              <a:rPr lang="en-SG" b="1" dirty="0">
                <a:solidFill>
                  <a:srgbClr val="0070C0"/>
                </a:solidFill>
              </a:rPr>
              <a:t>G</a:t>
            </a:r>
            <a:r>
              <a:rPr lang="en-SG" b="1" dirty="0">
                <a:solidFill>
                  <a:srgbClr val="FF0000"/>
                </a:solidFill>
              </a:rPr>
              <a:t>AA</a:t>
            </a:r>
            <a:r>
              <a:rPr lang="en-SG" b="1" dirty="0"/>
              <a:t>C</a:t>
            </a:r>
            <a:r>
              <a:rPr lang="en-SG" b="1" dirty="0">
                <a:solidFill>
                  <a:srgbClr val="0070C0"/>
                </a:solidFill>
              </a:rPr>
              <a:t>G</a:t>
            </a:r>
            <a:endParaRPr lang="en-SG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8FE90DD-98E8-9E8B-61E7-D81FE19CF2DE}"/>
              </a:ext>
            </a:extLst>
          </p:cNvPr>
          <p:cNvSpPr txBox="1"/>
          <p:nvPr/>
        </p:nvSpPr>
        <p:spPr>
          <a:xfrm>
            <a:off x="5075577" y="2678765"/>
            <a:ext cx="12523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b="1" dirty="0"/>
              <a:t>C</a:t>
            </a:r>
            <a:r>
              <a:rPr lang="en-SG" b="1" dirty="0">
                <a:solidFill>
                  <a:srgbClr val="0070C0"/>
                </a:solidFill>
              </a:rPr>
              <a:t>G</a:t>
            </a:r>
            <a:r>
              <a:rPr lang="en-SG" b="1" dirty="0">
                <a:solidFill>
                  <a:srgbClr val="FF0000"/>
                </a:solidFill>
              </a:rPr>
              <a:t>AA</a:t>
            </a:r>
            <a:r>
              <a:rPr lang="en-SG" b="1" dirty="0"/>
              <a:t>C</a:t>
            </a:r>
            <a:r>
              <a:rPr lang="en-SG" b="1" dirty="0">
                <a:solidFill>
                  <a:srgbClr val="0070C0"/>
                </a:solidFill>
              </a:rPr>
              <a:t>G</a:t>
            </a:r>
            <a:r>
              <a:rPr lang="en-SG" b="1" dirty="0">
                <a:solidFill>
                  <a:srgbClr val="FF0000"/>
                </a:solidFill>
              </a:rPr>
              <a:t>A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706223A-E7B5-9B74-5A91-E82D0577E0AE}"/>
              </a:ext>
            </a:extLst>
          </p:cNvPr>
          <p:cNvCxnSpPr>
            <a:stCxn id="9" idx="2"/>
          </p:cNvCxnSpPr>
          <p:nvPr/>
        </p:nvCxnSpPr>
        <p:spPr>
          <a:xfrm>
            <a:off x="9793357" y="1038628"/>
            <a:ext cx="0" cy="1468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B2700C6-D33C-5374-4523-EF5724AF13A1}"/>
              </a:ext>
            </a:extLst>
          </p:cNvPr>
          <p:cNvSpPr txBox="1"/>
          <p:nvPr/>
        </p:nvSpPr>
        <p:spPr>
          <a:xfrm>
            <a:off x="9793357" y="1563755"/>
            <a:ext cx="24615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i="1" dirty="0"/>
              <a:t>Fragment and sequence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FA4BD0F-8A1E-B7CF-3B08-6C4ACC518997}"/>
              </a:ext>
            </a:extLst>
          </p:cNvPr>
          <p:cNvCxnSpPr>
            <a:cxnSpLocks/>
          </p:cNvCxnSpPr>
          <p:nvPr/>
        </p:nvCxnSpPr>
        <p:spPr>
          <a:xfrm>
            <a:off x="9793357" y="3021047"/>
            <a:ext cx="0" cy="2809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9DF4ADF4-CCD4-E9FE-049F-E988482FFA7D}"/>
              </a:ext>
            </a:extLst>
          </p:cNvPr>
          <p:cNvSpPr txBox="1"/>
          <p:nvPr/>
        </p:nvSpPr>
        <p:spPr>
          <a:xfrm>
            <a:off x="9892748" y="4257153"/>
            <a:ext cx="24615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i="1" dirty="0"/>
              <a:t>Genome assembly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499FCEF-A994-656F-1729-1279C2A104E0}"/>
              </a:ext>
            </a:extLst>
          </p:cNvPr>
          <p:cNvSpPr txBox="1"/>
          <p:nvPr/>
        </p:nvSpPr>
        <p:spPr>
          <a:xfrm>
            <a:off x="8599004" y="5929425"/>
            <a:ext cx="2587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FF0000"/>
                </a:solidFill>
              </a:rPr>
              <a:t>Incorrect sequencing result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24506AA-3D8F-184B-FD08-F809DF417868}"/>
              </a:ext>
            </a:extLst>
          </p:cNvPr>
          <p:cNvSpPr txBox="1"/>
          <p:nvPr/>
        </p:nvSpPr>
        <p:spPr>
          <a:xfrm rot="533902" flipH="1">
            <a:off x="406423" y="3319371"/>
            <a:ext cx="2088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rgbClr val="FF0000"/>
                </a:solidFill>
              </a:rPr>
              <a:t>Incorrect assembly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44162FE-4E20-7624-7C78-190C40B4CE88}"/>
              </a:ext>
            </a:extLst>
          </p:cNvPr>
          <p:cNvSpPr txBox="1"/>
          <p:nvPr/>
        </p:nvSpPr>
        <p:spPr>
          <a:xfrm>
            <a:off x="13250" y="38096"/>
            <a:ext cx="79040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800" b="1" dirty="0"/>
              <a:t>Illustration of repetitive genome assembly failure using short read sequencer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688C096-E321-91AA-4126-C600EF6BF3C8}"/>
              </a:ext>
            </a:extLst>
          </p:cNvPr>
          <p:cNvSpPr txBox="1"/>
          <p:nvPr/>
        </p:nvSpPr>
        <p:spPr>
          <a:xfrm>
            <a:off x="2584169" y="1786572"/>
            <a:ext cx="12523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b="1" dirty="0"/>
              <a:t>CCCCC</a:t>
            </a:r>
            <a:r>
              <a:rPr lang="en-SG" b="1" dirty="0">
                <a:solidFill>
                  <a:srgbClr val="FF0000"/>
                </a:solidFill>
              </a:rPr>
              <a:t>AA</a:t>
            </a:r>
            <a:r>
              <a:rPr lang="en-SG" b="1" dirty="0"/>
              <a:t>C</a:t>
            </a:r>
            <a:endParaRPr lang="en-SG" b="1" dirty="0">
              <a:solidFill>
                <a:srgbClr val="00B05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9E0A0EC-0FF1-BE1A-E555-6A206893AA0C}"/>
              </a:ext>
            </a:extLst>
          </p:cNvPr>
          <p:cNvSpPr txBox="1"/>
          <p:nvPr/>
        </p:nvSpPr>
        <p:spPr>
          <a:xfrm>
            <a:off x="4714452" y="1814903"/>
            <a:ext cx="105685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SG" b="1" dirty="0">
                <a:solidFill>
                  <a:srgbClr val="FF0000"/>
                </a:solidFill>
              </a:rPr>
              <a:t>A</a:t>
            </a:r>
            <a:r>
              <a:rPr lang="en-SG" b="1" dirty="0"/>
              <a:t>C</a:t>
            </a:r>
            <a:r>
              <a:rPr lang="en-SG" b="1" dirty="0">
                <a:solidFill>
                  <a:srgbClr val="0070C0"/>
                </a:solidFill>
              </a:rPr>
              <a:t>G</a:t>
            </a:r>
            <a:r>
              <a:rPr lang="en-SG" b="1" dirty="0">
                <a:solidFill>
                  <a:srgbClr val="00B050"/>
                </a:solidFill>
              </a:rPr>
              <a:t>TTTT</a:t>
            </a:r>
            <a:endParaRPr lang="en-SG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E8A1874-576D-5AC8-A4B1-529837B13FE4}"/>
              </a:ext>
            </a:extLst>
          </p:cNvPr>
          <p:cNvSpPr txBox="1"/>
          <p:nvPr/>
        </p:nvSpPr>
        <p:spPr>
          <a:xfrm>
            <a:off x="3215050" y="4164293"/>
            <a:ext cx="12523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rgbClr val="FF0000"/>
                </a:solidFill>
              </a:rPr>
              <a:t>AA</a:t>
            </a:r>
            <a:r>
              <a:rPr lang="en-SG" b="1" dirty="0"/>
              <a:t>C</a:t>
            </a:r>
            <a:r>
              <a:rPr lang="en-SG" b="1" dirty="0">
                <a:solidFill>
                  <a:srgbClr val="0070C0"/>
                </a:solidFill>
              </a:rPr>
              <a:t>G</a:t>
            </a:r>
            <a:r>
              <a:rPr lang="en-SG" b="1" dirty="0">
                <a:solidFill>
                  <a:srgbClr val="FF0000"/>
                </a:solidFill>
              </a:rPr>
              <a:t>AA</a:t>
            </a:r>
            <a:r>
              <a:rPr lang="en-SG" b="1" dirty="0"/>
              <a:t>C</a:t>
            </a:r>
            <a:endParaRPr lang="en-SG" b="1" dirty="0">
              <a:solidFill>
                <a:srgbClr val="00B05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305C856-9235-14EC-8645-19B14A32D02C}"/>
              </a:ext>
            </a:extLst>
          </p:cNvPr>
          <p:cNvSpPr txBox="1"/>
          <p:nvPr/>
        </p:nvSpPr>
        <p:spPr>
          <a:xfrm>
            <a:off x="3616191" y="4538587"/>
            <a:ext cx="12523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rgbClr val="0070C0"/>
                </a:solidFill>
              </a:rPr>
              <a:t>G</a:t>
            </a:r>
            <a:r>
              <a:rPr lang="en-SG" b="1" dirty="0">
                <a:solidFill>
                  <a:srgbClr val="FF0000"/>
                </a:solidFill>
              </a:rPr>
              <a:t>AA</a:t>
            </a:r>
            <a:r>
              <a:rPr lang="en-SG" b="1" dirty="0"/>
              <a:t>C</a:t>
            </a:r>
            <a:r>
              <a:rPr lang="en-SG" b="1" dirty="0">
                <a:solidFill>
                  <a:srgbClr val="0070C0"/>
                </a:solidFill>
              </a:rPr>
              <a:t>G</a:t>
            </a:r>
            <a:r>
              <a:rPr lang="en-SG" b="1" dirty="0">
                <a:solidFill>
                  <a:srgbClr val="FF0000"/>
                </a:solidFill>
              </a:rPr>
              <a:t>AA</a:t>
            </a:r>
            <a:endParaRPr lang="en-SG" b="1" dirty="0">
              <a:solidFill>
                <a:srgbClr val="00B05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367D8B8-5F64-2027-DBDD-31AFFD5B7512}"/>
              </a:ext>
            </a:extLst>
          </p:cNvPr>
          <p:cNvSpPr txBox="1"/>
          <p:nvPr/>
        </p:nvSpPr>
        <p:spPr>
          <a:xfrm>
            <a:off x="3892566" y="5271447"/>
            <a:ext cx="12523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rgbClr val="FF0000"/>
                </a:solidFill>
              </a:rPr>
              <a:t>A</a:t>
            </a:r>
            <a:r>
              <a:rPr lang="en-SG" b="1" dirty="0"/>
              <a:t>C</a:t>
            </a:r>
            <a:r>
              <a:rPr lang="en-SG" b="1" dirty="0">
                <a:solidFill>
                  <a:srgbClr val="0070C0"/>
                </a:solidFill>
              </a:rPr>
              <a:t>G</a:t>
            </a:r>
            <a:r>
              <a:rPr lang="en-SG" b="1" dirty="0">
                <a:solidFill>
                  <a:srgbClr val="FF0000"/>
                </a:solidFill>
              </a:rPr>
              <a:t>AA</a:t>
            </a:r>
            <a:r>
              <a:rPr lang="en-SG" b="1" dirty="0"/>
              <a:t>C</a:t>
            </a:r>
            <a:r>
              <a:rPr lang="en-SG" b="1" dirty="0">
                <a:solidFill>
                  <a:srgbClr val="0070C0"/>
                </a:solidFill>
              </a:rPr>
              <a:t>G</a:t>
            </a:r>
            <a:endParaRPr lang="en-SG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1121969-CC9B-F30C-417F-9B9A159BDB4B}"/>
              </a:ext>
            </a:extLst>
          </p:cNvPr>
          <p:cNvSpPr txBox="1"/>
          <p:nvPr/>
        </p:nvSpPr>
        <p:spPr>
          <a:xfrm>
            <a:off x="3500233" y="4900915"/>
            <a:ext cx="12523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b="1" dirty="0"/>
              <a:t>C</a:t>
            </a:r>
            <a:r>
              <a:rPr lang="en-SG" b="1" dirty="0">
                <a:solidFill>
                  <a:srgbClr val="0070C0"/>
                </a:solidFill>
              </a:rPr>
              <a:t>G</a:t>
            </a:r>
            <a:r>
              <a:rPr lang="en-SG" b="1" dirty="0">
                <a:solidFill>
                  <a:srgbClr val="FF0000"/>
                </a:solidFill>
              </a:rPr>
              <a:t>AA</a:t>
            </a:r>
            <a:r>
              <a:rPr lang="en-SG" b="1" dirty="0"/>
              <a:t>C</a:t>
            </a:r>
            <a:r>
              <a:rPr lang="en-SG" b="1" dirty="0">
                <a:solidFill>
                  <a:srgbClr val="0070C0"/>
                </a:solidFill>
              </a:rPr>
              <a:t>G</a:t>
            </a:r>
            <a:r>
              <a:rPr lang="en-SG" b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A422647-AACE-CBBB-C443-1F6BBBBA9CE3}"/>
              </a:ext>
            </a:extLst>
          </p:cNvPr>
          <p:cNvSpPr txBox="1"/>
          <p:nvPr/>
        </p:nvSpPr>
        <p:spPr>
          <a:xfrm>
            <a:off x="2608760" y="3772223"/>
            <a:ext cx="12523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b="1" dirty="0"/>
              <a:t>CCCCC</a:t>
            </a:r>
            <a:r>
              <a:rPr lang="en-SG" b="1" dirty="0">
                <a:solidFill>
                  <a:srgbClr val="FF0000"/>
                </a:solidFill>
              </a:rPr>
              <a:t>AA</a:t>
            </a:r>
            <a:r>
              <a:rPr lang="en-SG" b="1" dirty="0"/>
              <a:t>C</a:t>
            </a:r>
            <a:endParaRPr lang="en-SG" b="1" dirty="0">
              <a:solidFill>
                <a:srgbClr val="00B050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B80F5E2-3F7F-7E5A-8D88-AFE95C82008D}"/>
              </a:ext>
            </a:extLst>
          </p:cNvPr>
          <p:cNvSpPr txBox="1"/>
          <p:nvPr/>
        </p:nvSpPr>
        <p:spPr>
          <a:xfrm>
            <a:off x="4429412" y="5661969"/>
            <a:ext cx="105685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SG" b="1" dirty="0">
                <a:solidFill>
                  <a:srgbClr val="FF0000"/>
                </a:solidFill>
              </a:rPr>
              <a:t>A</a:t>
            </a:r>
            <a:r>
              <a:rPr lang="en-SG" b="1" dirty="0"/>
              <a:t>C</a:t>
            </a:r>
            <a:r>
              <a:rPr lang="en-SG" b="1" dirty="0">
                <a:solidFill>
                  <a:srgbClr val="0070C0"/>
                </a:solidFill>
              </a:rPr>
              <a:t>G</a:t>
            </a:r>
            <a:r>
              <a:rPr lang="en-SG" b="1" dirty="0">
                <a:solidFill>
                  <a:srgbClr val="00B050"/>
                </a:solidFill>
              </a:rPr>
              <a:t>TTTT</a:t>
            </a:r>
            <a:endParaRPr lang="en-SG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C89D6C9-9087-865C-FC3D-FB3EE9F26E96}"/>
              </a:ext>
            </a:extLst>
          </p:cNvPr>
          <p:cNvSpPr txBox="1"/>
          <p:nvPr/>
        </p:nvSpPr>
        <p:spPr>
          <a:xfrm>
            <a:off x="4416300" y="3113999"/>
            <a:ext cx="105685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SG" b="1" dirty="0"/>
              <a:t>C</a:t>
            </a:r>
            <a:r>
              <a:rPr lang="en-SG" b="1" dirty="0">
                <a:solidFill>
                  <a:srgbClr val="0070C0"/>
                </a:solidFill>
              </a:rPr>
              <a:t>G</a:t>
            </a:r>
            <a:r>
              <a:rPr lang="en-SG" b="1" dirty="0">
                <a:solidFill>
                  <a:srgbClr val="00B050"/>
                </a:solidFill>
              </a:rPr>
              <a:t>TTTTT</a:t>
            </a:r>
            <a:endParaRPr lang="en-SG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1322C8C-3FF7-F1E9-4902-875002946B7C}"/>
              </a:ext>
            </a:extLst>
          </p:cNvPr>
          <p:cNvSpPr txBox="1"/>
          <p:nvPr/>
        </p:nvSpPr>
        <p:spPr>
          <a:xfrm>
            <a:off x="4563735" y="6038885"/>
            <a:ext cx="105685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SG" b="1" dirty="0"/>
              <a:t>C</a:t>
            </a:r>
            <a:r>
              <a:rPr lang="en-SG" b="1" dirty="0">
                <a:solidFill>
                  <a:srgbClr val="0070C0"/>
                </a:solidFill>
              </a:rPr>
              <a:t>G</a:t>
            </a:r>
            <a:r>
              <a:rPr lang="en-SG" b="1" dirty="0">
                <a:solidFill>
                  <a:srgbClr val="00B050"/>
                </a:solidFill>
              </a:rPr>
              <a:t>TTTTT</a:t>
            </a:r>
            <a:endParaRPr lang="en-SG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1926847-E10C-D79B-A504-6281CDED8916}"/>
              </a:ext>
            </a:extLst>
          </p:cNvPr>
          <p:cNvSpPr txBox="1"/>
          <p:nvPr/>
        </p:nvSpPr>
        <p:spPr>
          <a:xfrm>
            <a:off x="2608760" y="6431521"/>
            <a:ext cx="301183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b="1" dirty="0"/>
              <a:t>CCCCC</a:t>
            </a:r>
            <a:r>
              <a:rPr lang="en-SG" b="1" dirty="0">
                <a:solidFill>
                  <a:srgbClr val="FF0000"/>
                </a:solidFill>
              </a:rPr>
              <a:t>AA</a:t>
            </a:r>
            <a:r>
              <a:rPr lang="en-SG" b="1" dirty="0"/>
              <a:t>C</a:t>
            </a:r>
            <a:r>
              <a:rPr lang="en-SG" b="1" dirty="0">
                <a:solidFill>
                  <a:srgbClr val="0070C0"/>
                </a:solidFill>
              </a:rPr>
              <a:t>G</a:t>
            </a:r>
            <a:r>
              <a:rPr lang="en-SG" b="1" dirty="0">
                <a:solidFill>
                  <a:srgbClr val="FF0000"/>
                </a:solidFill>
              </a:rPr>
              <a:t>AA</a:t>
            </a:r>
            <a:r>
              <a:rPr lang="en-SG" b="1" dirty="0"/>
              <a:t>C</a:t>
            </a:r>
            <a:r>
              <a:rPr lang="en-SG" b="1" dirty="0">
                <a:solidFill>
                  <a:srgbClr val="0070C0"/>
                </a:solidFill>
              </a:rPr>
              <a:t>G</a:t>
            </a:r>
            <a:r>
              <a:rPr lang="en-SG" b="1" dirty="0">
                <a:solidFill>
                  <a:srgbClr val="FF0000"/>
                </a:solidFill>
              </a:rPr>
              <a:t>AA</a:t>
            </a:r>
            <a:r>
              <a:rPr lang="en-SG" b="1" dirty="0"/>
              <a:t>C</a:t>
            </a:r>
            <a:r>
              <a:rPr lang="en-SG" b="1" dirty="0">
                <a:solidFill>
                  <a:srgbClr val="0070C0"/>
                </a:solidFill>
              </a:rPr>
              <a:t>G</a:t>
            </a:r>
            <a:r>
              <a:rPr lang="en-SG" b="1" dirty="0">
                <a:solidFill>
                  <a:srgbClr val="00B050"/>
                </a:solidFill>
              </a:rPr>
              <a:t>TTTTT</a:t>
            </a:r>
          </a:p>
        </p:txBody>
      </p: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2515F35C-66B3-3175-A4B2-E5742AEF455C}"/>
              </a:ext>
            </a:extLst>
          </p:cNvPr>
          <p:cNvCxnSpPr>
            <a:stCxn id="4" idx="1"/>
            <a:endCxn id="63" idx="1"/>
          </p:cNvCxnSpPr>
          <p:nvPr/>
        </p:nvCxnSpPr>
        <p:spPr>
          <a:xfrm rot="10800000" flipH="1" flipV="1">
            <a:off x="2570924" y="853961"/>
            <a:ext cx="37836" cy="5762225"/>
          </a:xfrm>
          <a:prstGeom prst="bentConnector3">
            <a:avLst>
              <a:gd name="adj1" fmla="val -604186"/>
            </a:avLst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1940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E6388-CE26-91B0-3386-0163D047C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WGS file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1BB1C-8AD5-2D3B-FE4A-4517FEAE1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FASTQ files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3E839AD9-F1ED-17AE-5397-E4FD4F732E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4" t="20481" b="21886"/>
          <a:stretch/>
        </p:blipFill>
        <p:spPr>
          <a:xfrm>
            <a:off x="3246782" y="1690688"/>
            <a:ext cx="8376626" cy="3848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247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811</Words>
  <Application>Microsoft Office PowerPoint</Application>
  <PresentationFormat>Widescreen</PresentationFormat>
  <Paragraphs>230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Office Theme</vt:lpstr>
      <vt:lpstr>Working with whole-genome sequencing data</vt:lpstr>
      <vt:lpstr>What is whole-genome sequencing (WGS)</vt:lpstr>
      <vt:lpstr>PowerPoint Presentation</vt:lpstr>
      <vt:lpstr>Draft genome or whole genome?</vt:lpstr>
      <vt:lpstr>Types of WGS</vt:lpstr>
      <vt:lpstr>Types of WGS</vt:lpstr>
      <vt:lpstr>PowerPoint Presentation</vt:lpstr>
      <vt:lpstr>PowerPoint Presentation</vt:lpstr>
      <vt:lpstr>WGS file format</vt:lpstr>
      <vt:lpstr>WGS file format</vt:lpstr>
      <vt:lpstr>WGS file format</vt:lpstr>
      <vt:lpstr>WGS file format</vt:lpstr>
      <vt:lpstr>WGS file format</vt:lpstr>
      <vt:lpstr>WGS file format</vt:lpstr>
      <vt:lpstr>Quality control for WGS</vt:lpstr>
      <vt:lpstr>PowerPoint Presentation</vt:lpstr>
      <vt:lpstr>PowerPoint Presentation</vt:lpstr>
      <vt:lpstr>Quality control for WGS</vt:lpstr>
      <vt:lpstr>QC: Q score distribution</vt:lpstr>
      <vt:lpstr>QC: GC content</vt:lpstr>
      <vt:lpstr>QC: Sequencing adapters</vt:lpstr>
      <vt:lpstr>WGS application</vt:lpstr>
      <vt:lpstr>WGS Application: Marker screening</vt:lpstr>
      <vt:lpstr>PowerPoint Presentation</vt:lpstr>
      <vt:lpstr>WGS Application: Pan-genome analysis</vt:lpstr>
      <vt:lpstr>PowerPoint Presentation</vt:lpstr>
      <vt:lpstr>Working with WGS data</vt:lpstr>
      <vt:lpstr>PowerPoint Presentation</vt:lpstr>
      <vt:lpstr>PowerPoint Presentation</vt:lpstr>
      <vt:lpstr>PowerPoint Presentation</vt:lpstr>
      <vt:lpstr>Working with WGS data</vt:lpstr>
      <vt:lpstr>PowerPoint Presentation</vt:lpstr>
      <vt:lpstr>Bioinformatics workshop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whole-genome sequencing data</dc:title>
  <dc:creator>Jacky Dwiyanto</dc:creator>
  <cp:lastModifiedBy>Jacky Dwiyanto</cp:lastModifiedBy>
  <cp:revision>1</cp:revision>
  <dcterms:created xsi:type="dcterms:W3CDTF">2022-11-22T03:21:59Z</dcterms:created>
  <dcterms:modified xsi:type="dcterms:W3CDTF">2022-11-22T08:04:23Z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a85b08e-1b77-45d3-b75a-6ef0e2022e71_Enabled">
    <vt:lpwstr>true</vt:lpwstr>
  </property>
  <property fmtid="{D5CDD505-2E9C-101B-9397-08002B2CF9AE}" pid="3" name="MSIP_Label_da85b08e-1b77-45d3-b75a-6ef0e2022e71_SetDate">
    <vt:lpwstr>2022-11-22T05:36:51Z</vt:lpwstr>
  </property>
  <property fmtid="{D5CDD505-2E9C-101B-9397-08002B2CF9AE}" pid="4" name="MSIP_Label_da85b08e-1b77-45d3-b75a-6ef0e2022e71_Method">
    <vt:lpwstr>Privileged</vt:lpwstr>
  </property>
  <property fmtid="{D5CDD505-2E9C-101B-9397-08002B2CF9AE}" pid="5" name="MSIP_Label_da85b08e-1b77-45d3-b75a-6ef0e2022e71_Name">
    <vt:lpwstr>Public Label</vt:lpwstr>
  </property>
  <property fmtid="{D5CDD505-2E9C-101B-9397-08002B2CF9AE}" pid="6" name="MSIP_Label_da85b08e-1b77-45d3-b75a-6ef0e2022e71_SiteId">
    <vt:lpwstr>2f59a118-95e6-4c6f-8ef9-e6ec6481acb1</vt:lpwstr>
  </property>
  <property fmtid="{D5CDD505-2E9C-101B-9397-08002B2CF9AE}" pid="7" name="MSIP_Label_da85b08e-1b77-45d3-b75a-6ef0e2022e71_ActionId">
    <vt:lpwstr>d93b9a43-3d26-40e3-85af-d1589c64594b</vt:lpwstr>
  </property>
  <property fmtid="{D5CDD505-2E9C-101B-9397-08002B2CF9AE}" pid="8" name="MSIP_Label_da85b08e-1b77-45d3-b75a-6ef0e2022e71_ContentBits">
    <vt:lpwstr>0</vt:lpwstr>
  </property>
</Properties>
</file>