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10D1-72FB-A14D-BEB7-C641998C5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2FBE0-02BC-134B-AF6F-A519DA1CA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60BA6-5D32-B24D-9C65-A1B9AE76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34D8-35C9-5D47-A187-4329029328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0263-AECE-864A-8A3B-05AD0261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ED26-8DCF-E54E-842D-52759E94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DB97-3F6C-3E48-9D39-E522E7D29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7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5605-1618-384F-A390-4849FD6E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E9E22-2DBD-E141-8208-C9728695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7428-B451-E54C-9168-99E1AEDA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34D8-35C9-5D47-A187-4329029328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D4EC-61B3-EE4E-8762-5CBB9652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89E24-75A8-2C4B-B200-A14F3C5B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DB97-3F6C-3E48-9D39-E522E7D29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2E59D-5E56-834E-91C9-FE8DF7519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881D1-4F7B-404C-B108-C0524B9D1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BE77-9786-EF4C-BA2D-C34E91B4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34D8-35C9-5D47-A187-4329029328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66FD-2ED9-C142-81F1-000A84C1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359D-DCA8-9946-9288-E11DDA78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DB97-3F6C-3E48-9D39-E522E7D29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A701-AB8F-1249-884A-2A845A54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68FF-9747-944F-8F03-C5EFAE317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6EC4-0720-B044-9B54-9548D621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34D8-35C9-5D47-A187-4329029328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CACE-F786-6C49-8CCF-891B3EC8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3F6D-5152-B64B-B0A4-FB78E45B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DB97-3F6C-3E48-9D39-E522E7D29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6B50-4AB4-F845-9143-8DB71C2E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F514A-E349-FE46-9771-B0C6A83CC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60DA-C53D-A146-BB86-44CB4FBB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34D8-35C9-5D47-A187-4329029328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4B83-97D2-DF48-9A20-AFECE160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7C31-0C13-FB4C-8612-D3229407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DB97-3F6C-3E48-9D39-E522E7D29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39D6-2512-7644-AA13-027CAE08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8189-9F07-4248-B81B-D71A1B652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B3726-E443-BC48-A3A8-5A9DCFBCD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CA01B-287E-2649-BD20-1B57240A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34D8-35C9-5D47-A187-4329029328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F55DB-BFCF-7344-9AD8-E0148ED7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86343-B820-BC40-A6E8-E3A47F34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DB97-3F6C-3E48-9D39-E522E7D29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0EE-AEA9-F44B-B2D5-E838E89C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26F0-30A7-FA4E-8E32-26C8A972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2BC61-D5CA-9242-B865-02C876E27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5C31F-77E6-4345-A20D-3042596F6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1B6D8-843E-A445-ACEA-363055E41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BEC30-F3DD-9044-86A0-0482E8CC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34D8-35C9-5D47-A187-4329029328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7AFF7-0833-4B49-A3F7-3F3B479C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8EC49-08F0-8D44-B332-D60DA9BF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DB97-3F6C-3E48-9D39-E522E7D29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8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0915-D1C2-9549-8533-FB122DEE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3B6EC-637C-AA45-AE1B-529B4BBD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34D8-35C9-5D47-A187-4329029328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CF764-89D0-8E4F-A14F-58E624366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72C82-2411-9D46-8E40-18E8CED3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DB97-3F6C-3E48-9D39-E522E7D29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5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8E862-1E8B-A142-8AD6-99851C31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34D8-35C9-5D47-A187-4329029328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98200-00FC-6D4F-8679-51D4763B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9262E-C014-534B-967E-8130EC31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DB97-3F6C-3E48-9D39-E522E7D29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9184-B022-B540-B5D5-E664C836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50D9-2CAB-3B40-BCCD-62FA8766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48FE5-0611-544D-AACA-FAD7E1A88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1768F-C87C-ED49-AC16-E9670B2C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34D8-35C9-5D47-A187-4329029328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4CB3D-B341-9D46-9EA6-7DFD0B24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28F61-EDB2-6643-9C7F-0660DD3D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DB97-3F6C-3E48-9D39-E522E7D29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3D13-05D2-6944-B04C-DD2EC392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6C701-EBBB-FD4B-8A28-4708EA798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0896E-096A-D643-9300-05646A3D8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28D24-BB59-9F4B-B29F-94050C02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34D8-35C9-5D47-A187-4329029328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9DA53-7686-404C-9A8F-0E4BCAB4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B645B-66EF-1A47-89B9-BCB343C0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5DB97-3F6C-3E48-9D39-E522E7D29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2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79C3A-D41E-2044-9D8E-B35A1D83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AF8B-1982-5442-8122-B6A63673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34858-CCC3-4B4E-81DD-4A633ABA4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34D8-35C9-5D47-A187-4329029328A7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0358-5A93-0045-9FF5-F9E4F479A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A6262-8F98-E544-BA07-C37AC0C09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5DB97-3F6C-3E48-9D39-E522E7D29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1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BB27-BAF0-6A44-9B54-4F2971C63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7A47B-1EB4-ED4A-8CDF-85523B15EA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Worman</dc:creator>
  <cp:lastModifiedBy>Joseph Worman</cp:lastModifiedBy>
  <cp:revision>1</cp:revision>
  <dcterms:created xsi:type="dcterms:W3CDTF">2018-07-31T17:50:58Z</dcterms:created>
  <dcterms:modified xsi:type="dcterms:W3CDTF">2018-07-31T17:51:45Z</dcterms:modified>
</cp:coreProperties>
</file>