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71" r:id="rId5"/>
    <p:sldId id="260" r:id="rId6"/>
    <p:sldId id="272" r:id="rId7"/>
    <p:sldId id="273" r:id="rId8"/>
    <p:sldId id="275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5DF4E3-45E7-4F14-B4F9-911B4C69014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2018年3月29日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3A28818-8057-4794-A7BE-842FF700294D}" type="datetime2">
              <a:rPr lang="zh-CN" altLang="en-US" smtClean="0"/>
              <a:pPr/>
              <a:t>2018年3月29日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674CE4-FBD8-4481-AEFB-CA53E599A7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演示文稿对受众有何益处：如果成年学员明白某主题的重要性或其原因，他们会对该主题更感兴趣。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演示者在学科中的专业水平：简要说明在此领域的资历，或向参与者说明应听课的原因。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课程说明应简短。</a:t>
            </a:r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b="1" dirty="0"/>
              <a:t>示例目标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zh-CN" altLang="en-US" dirty="0"/>
              <a:t>本课程结束时，学到的内容：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将文件保存到团队 </a:t>
            </a:r>
            <a:r>
              <a:rPr lang="en-US" altLang="zh-CN" dirty="0"/>
              <a:t>Web </a:t>
            </a:r>
            <a:r>
              <a:rPr lang="zh-CN" altLang="en-US" dirty="0"/>
              <a:t>服务器。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将文件移动到团队 </a:t>
            </a:r>
            <a:r>
              <a:rPr lang="en-US" altLang="zh-CN" dirty="0"/>
              <a:t>Web </a:t>
            </a:r>
            <a:r>
              <a:rPr lang="zh-CN" altLang="en-US" dirty="0"/>
              <a:t>服务器上的其他位置。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在团队 </a:t>
            </a:r>
            <a:r>
              <a:rPr lang="en-US" altLang="zh-CN" dirty="0"/>
              <a:t>Web </a:t>
            </a:r>
            <a:r>
              <a:rPr lang="zh-CN" altLang="en-US" dirty="0"/>
              <a:t>服务器上共享文件。</a:t>
            </a:r>
          </a:p>
          <a:p>
            <a:pPr rtl="0"/>
            <a:endParaRPr lang="zh-CN" altLang="en-US" dirty="0"/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3" name="长方形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4" name="长方形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5" name="长方形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6" name="长方形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7" name="长方形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7" name="长方形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11" name="长方形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CN" altLang="en-US" smtClean="0"/>
              <a:t>单击以编辑母版副标题样式</a:t>
            </a:r>
            <a:endParaRPr lang="zh-cn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6B961ADF-D8F6-45E0-ADA4-96ABDF6BF8CB}" type="datetime2">
              <a:rPr lang="zh-CN" altLang="en-US" smtClean="0"/>
              <a:t>2018年3月29日</a:t>
            </a:fld>
            <a:endParaRPr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  <a:p>
            <a:pPr lvl="1" rtl="0" eaLnBrk="1" latinLnBrk="0" hangingPunct="1"/>
            <a:r>
              <a:rPr lang="zh-CN" altLang="en-US" smtClean="0"/>
              <a:t>第二级</a:t>
            </a:r>
          </a:p>
          <a:p>
            <a:pPr lvl="2" rtl="0" eaLnBrk="1" latinLnBrk="0" hangingPunct="1"/>
            <a:r>
              <a:rPr lang="zh-CN" altLang="en-US" smtClean="0"/>
              <a:t>第三级</a:t>
            </a:r>
          </a:p>
          <a:p>
            <a:pPr lvl="3" rtl="0" eaLnBrk="1" latinLnBrk="0" hangingPunct="1"/>
            <a:r>
              <a:rPr lang="zh-CN" altLang="en-US" smtClean="0"/>
              <a:t>第四级</a:t>
            </a:r>
          </a:p>
          <a:p>
            <a:pPr lvl="4" rtl="0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356EF1-FDAD-4932-8CB1-BA1EF1306CA8}" type="datetime2">
              <a:rPr lang="zh-CN" altLang="en-US" smtClean="0"/>
              <a:t>2018年3月29日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zh-cn" dirty="0"/>
              <a:t>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zh-cn" dirty="0"/>
              <a:t>单击此处编辑母版文本样式</a:t>
            </a:r>
          </a:p>
          <a:p>
            <a:pPr lvl="1" rtl="0" eaLnBrk="1" latinLnBrk="0" hangingPunct="1"/>
            <a:r>
              <a:rPr lang="zh-cn" dirty="0"/>
              <a:t>第二级</a:t>
            </a:r>
          </a:p>
          <a:p>
            <a:pPr lvl="2" rtl="0" eaLnBrk="1" latinLnBrk="0" hangingPunct="1"/>
            <a:r>
              <a:rPr lang="zh-cn" dirty="0"/>
              <a:t>第三级</a:t>
            </a:r>
          </a:p>
          <a:p>
            <a:pPr lvl="3" rtl="0" eaLnBrk="1" latinLnBrk="0" hangingPunct="1"/>
            <a:r>
              <a:rPr lang="zh-cn" dirty="0"/>
              <a:t>第四级</a:t>
            </a:r>
          </a:p>
          <a:p>
            <a:pPr lvl="4" rtl="0" eaLnBrk="1" latinLnBrk="0" hangingPunct="1"/>
            <a:r>
              <a:rPr lang="zh-cn" dirty="0"/>
              <a:t>第五级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8D6003-6DBF-4E01-9D6B-13062B4B3967}" type="datetime2">
              <a:rPr lang="zh-CN" altLang="en-US" smtClean="0"/>
              <a:t>2018年3月29日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  <a:p>
            <a:pPr lvl="1" rtl="0" eaLnBrk="1" latinLnBrk="0" hangingPunct="1"/>
            <a:r>
              <a:rPr lang="zh-CN" altLang="en-US" smtClean="0"/>
              <a:t>第二级</a:t>
            </a:r>
          </a:p>
          <a:p>
            <a:pPr lvl="2" rtl="0" eaLnBrk="1" latinLnBrk="0" hangingPunct="1"/>
            <a:r>
              <a:rPr lang="zh-CN" altLang="en-US" smtClean="0"/>
              <a:t>第三级</a:t>
            </a:r>
          </a:p>
          <a:p>
            <a:pPr lvl="3" rtl="0" eaLnBrk="1" latinLnBrk="0" hangingPunct="1"/>
            <a:r>
              <a:rPr lang="zh-CN" altLang="en-US" smtClean="0"/>
              <a:t>第四级</a:t>
            </a:r>
          </a:p>
          <a:p>
            <a:pPr lvl="4" rtl="0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0542E2-407D-43B9-B0EF-A90942F87D18}" type="datetime2">
              <a:rPr lang="zh-CN" altLang="en-US" smtClean="0"/>
              <a:t>2018年3月29日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F9B539-0CEC-4146-8886-BECE2105FFB7}" type="datetime2">
              <a:rPr lang="zh-CN" altLang="en-US" smtClean="0"/>
              <a:t>2018年3月29日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  <a:p>
            <a:pPr lvl="1" rtl="0" eaLnBrk="1" latinLnBrk="0" hangingPunct="1"/>
            <a:r>
              <a:rPr lang="zh-CN" altLang="en-US" smtClean="0"/>
              <a:t>第二级</a:t>
            </a:r>
          </a:p>
          <a:p>
            <a:pPr lvl="2" rtl="0" eaLnBrk="1" latinLnBrk="0" hangingPunct="1"/>
            <a:r>
              <a:rPr lang="zh-CN" altLang="en-US" smtClean="0"/>
              <a:t>第三级</a:t>
            </a:r>
          </a:p>
          <a:p>
            <a:pPr lvl="3" rtl="0" eaLnBrk="1" latinLnBrk="0" hangingPunct="1"/>
            <a:r>
              <a:rPr lang="zh-CN" altLang="en-US" smtClean="0"/>
              <a:t>第四级</a:t>
            </a:r>
          </a:p>
          <a:p>
            <a:pPr lvl="4" rtl="0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  <a:p>
            <a:pPr lvl="1" rtl="0" eaLnBrk="1" latinLnBrk="0" hangingPunct="1"/>
            <a:r>
              <a:rPr lang="zh-CN" altLang="en-US" smtClean="0"/>
              <a:t>第二级</a:t>
            </a:r>
          </a:p>
          <a:p>
            <a:pPr lvl="2" rtl="0" eaLnBrk="1" latinLnBrk="0" hangingPunct="1"/>
            <a:r>
              <a:rPr lang="zh-CN" altLang="en-US" smtClean="0"/>
              <a:t>第三级</a:t>
            </a:r>
          </a:p>
          <a:p>
            <a:pPr lvl="3" rtl="0" eaLnBrk="1" latinLnBrk="0" hangingPunct="1"/>
            <a:r>
              <a:rPr lang="zh-CN" altLang="en-US" smtClean="0"/>
              <a:t>第四级</a:t>
            </a:r>
          </a:p>
          <a:p>
            <a:pPr lvl="4" rtl="0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E7D52-F468-426A-BB36-87D372E56047}" type="datetime2">
              <a:rPr lang="zh-CN" altLang="en-US" smtClean="0"/>
              <a:t>2018年3月29日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  <a:p>
            <a:pPr lvl="1" rtl="0" eaLnBrk="1" latinLnBrk="0" hangingPunct="1"/>
            <a:r>
              <a:rPr lang="zh-CN" altLang="en-US" smtClean="0"/>
              <a:t>第二级</a:t>
            </a:r>
          </a:p>
          <a:p>
            <a:pPr lvl="2" rtl="0" eaLnBrk="1" latinLnBrk="0" hangingPunct="1"/>
            <a:r>
              <a:rPr lang="zh-CN" altLang="en-US" smtClean="0"/>
              <a:t>第三级</a:t>
            </a:r>
          </a:p>
          <a:p>
            <a:pPr lvl="3" rtl="0" eaLnBrk="1" latinLnBrk="0" hangingPunct="1"/>
            <a:r>
              <a:rPr lang="zh-CN" altLang="en-US" smtClean="0"/>
              <a:t>第四级</a:t>
            </a:r>
          </a:p>
          <a:p>
            <a:pPr lvl="4" rtl="0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  <a:p>
            <a:pPr lvl="1" rtl="0" eaLnBrk="1" latinLnBrk="0" hangingPunct="1"/>
            <a:r>
              <a:rPr lang="zh-CN" altLang="en-US" smtClean="0"/>
              <a:t>第二级</a:t>
            </a:r>
          </a:p>
          <a:p>
            <a:pPr lvl="2" rtl="0" eaLnBrk="1" latinLnBrk="0" hangingPunct="1"/>
            <a:r>
              <a:rPr lang="zh-CN" altLang="en-US" smtClean="0"/>
              <a:t>第三级</a:t>
            </a:r>
          </a:p>
          <a:p>
            <a:pPr lvl="3" rtl="0" eaLnBrk="1" latinLnBrk="0" hangingPunct="1"/>
            <a:r>
              <a:rPr lang="zh-CN" altLang="en-US" smtClean="0"/>
              <a:t>第四级</a:t>
            </a:r>
          </a:p>
          <a:p>
            <a:pPr lvl="4" rtl="0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527240-084C-4424-94CC-C29C5C16B56C}" type="datetime2">
              <a:rPr lang="zh-CN" altLang="en-US" smtClean="0"/>
              <a:t>2018年3月29日</a:t>
            </a:fld>
            <a:endParaRPr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74E24FF4-28FC-4F17-A1F7-EEBB40A672F6}" type="datetime2">
              <a:rPr lang="zh-CN" altLang="en-US" smtClean="0"/>
              <a:t>2018年3月29日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8AE2AB-609C-4B7B-8E16-0AB865CFA893}" type="datetime2">
              <a:rPr lang="zh-CN" altLang="en-US" smtClean="0"/>
              <a:t>2018年3月29日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zh-cn" dirty="0"/>
              <a:t>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  <a:p>
            <a:pPr lvl="1" rtl="0" eaLnBrk="1" latinLnBrk="0" hangingPunct="1"/>
            <a:r>
              <a:rPr lang="zh-CN" altLang="en-US" smtClean="0"/>
              <a:t>第二级</a:t>
            </a:r>
          </a:p>
          <a:p>
            <a:pPr lvl="2" rtl="0" eaLnBrk="1" latinLnBrk="0" hangingPunct="1"/>
            <a:r>
              <a:rPr lang="zh-CN" altLang="en-US" smtClean="0"/>
              <a:t>第三级</a:t>
            </a:r>
          </a:p>
          <a:p>
            <a:pPr lvl="3" rtl="0" eaLnBrk="1" latinLnBrk="0" hangingPunct="1"/>
            <a:r>
              <a:rPr lang="zh-CN" altLang="en-US" smtClean="0"/>
              <a:t>第四级</a:t>
            </a:r>
          </a:p>
          <a:p>
            <a:pPr lvl="4" rtl="0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9132B7-0125-457C-84B9-733C76542A57}" type="datetime2">
              <a:rPr lang="zh-CN" altLang="en-US" smtClean="0"/>
              <a:t>2018年3月29日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zh-CN" altLang="en-US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C82D64-44BB-44B8-8D12-C6B23D3DB24F}" type="datetime2">
              <a:rPr lang="zh-CN" altLang="en-US" smtClean="0"/>
              <a:t>2018年3月29日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长方形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长方形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长方形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长方形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长方形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长方形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长方形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长方形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长方形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长方形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长方形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zh-cn" dirty="0"/>
              <a:t>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/>
              <a:t>添加页脚</a:t>
            </a:r>
            <a:endParaRPr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FF7E999-41AB-432C-B3A7-BEA980E4A096}" type="datetime2">
              <a:rPr lang="zh-CN" altLang="en-US" smtClean="0"/>
              <a:pPr/>
              <a:t>2018年3月29日</a:t>
            </a:fld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econtrol.io/packages/Emm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emmet.io/cheat-sheet/" TargetMode="External"/><Relationship Id="rId4" Type="http://schemas.openxmlformats.org/officeDocument/2006/relationships/hyperlink" Target="https://docs.emmet.io/cheatsheet-a5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ct.vip.xunlei.com/pc/vip/2018/spring1/index.html" TargetMode="External"/><Relationship Id="rId2" Type="http://schemas.openxmlformats.org/officeDocument/2006/relationships/hyperlink" Target="http://act.vip.xunlei.com/pc/vip/2017/wkb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etkaantonov/bluebird/tree/2.x" TargetMode="External"/><Relationship Id="rId4" Type="http://schemas.openxmlformats.org/officeDocument/2006/relationships/hyperlink" Target="http://act.vip.xunlei.com/pc/vip/2018/jd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luojianet/git/master/Markdown%20Cheatsheet.md" TargetMode="External"/><Relationship Id="rId2" Type="http://schemas.openxmlformats.org/officeDocument/2006/relationships/hyperlink" Target="https://packagecontrol.io/packages/Markdown%20Pre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前端经验分享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演示者</a:t>
            </a:r>
          </a:p>
          <a:p>
            <a:pPr rtl="0"/>
            <a:r>
              <a:rPr lang="zh-CN" altLang="en-US" dirty="0" smtClean="0"/>
              <a:t>颜虎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CN" dirty="0" smtClean="0"/>
              <a:t>For In</a:t>
            </a:r>
            <a:r>
              <a:rPr lang="zh-CN" altLang="en-US" dirty="0" smtClean="0"/>
              <a:t>循环</a:t>
            </a:r>
            <a:r>
              <a:rPr lang="en-US" altLang="zh-CN" dirty="0"/>
              <a:t>IE8</a:t>
            </a:r>
            <a:r>
              <a:rPr lang="zh-CN" altLang="en-US" dirty="0"/>
              <a:t>下</a:t>
            </a:r>
            <a:r>
              <a:rPr lang="en-US" altLang="zh-CN" dirty="0"/>
              <a:t>bug</a:t>
            </a:r>
            <a:r>
              <a:rPr lang="zh-CN" altLang="en-US" dirty="0"/>
              <a:t>和解决</a:t>
            </a:r>
            <a:r>
              <a:rPr lang="zh-CN" altLang="en-US" dirty="0" smtClean="0"/>
              <a:t>方案</a:t>
            </a:r>
            <a:endParaRPr lang="zh-CN" altLang="en-US" dirty="0"/>
          </a:p>
          <a:p>
            <a:r>
              <a:rPr lang="en-US" altLang="zh-CN" dirty="0"/>
              <a:t>Emmet</a:t>
            </a:r>
            <a:r>
              <a:rPr lang="zh-CN" altLang="en-US" dirty="0"/>
              <a:t>使用介绍</a:t>
            </a:r>
          </a:p>
          <a:p>
            <a:r>
              <a:rPr lang="en-US" altLang="zh-CN" dirty="0"/>
              <a:t>ES6 Promise</a:t>
            </a:r>
            <a:r>
              <a:rPr lang="zh-CN" altLang="en-US" dirty="0"/>
              <a:t>在会员活动中的应用</a:t>
            </a:r>
          </a:p>
          <a:p>
            <a:r>
              <a:rPr lang="en-US" altLang="zh-CN" dirty="0" err="1"/>
              <a:t>MarkDown</a:t>
            </a:r>
            <a:r>
              <a:rPr lang="zh-CN" altLang="en-US" dirty="0"/>
              <a:t>语法及本地</a:t>
            </a:r>
            <a:r>
              <a:rPr lang="en-US" altLang="zh-CN" dirty="0"/>
              <a:t>GitHub</a:t>
            </a:r>
            <a:r>
              <a:rPr lang="zh-CN" altLang="en-US" dirty="0"/>
              <a:t>效果预览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For In</a:t>
            </a:r>
            <a:r>
              <a:rPr lang="zh-CN" altLang="en-US" dirty="0"/>
              <a:t>循环</a:t>
            </a:r>
            <a:r>
              <a:rPr lang="en-US" altLang="zh-CN" dirty="0"/>
              <a:t>IE8</a:t>
            </a:r>
            <a:r>
              <a:rPr lang="zh-CN" altLang="en-US" dirty="0"/>
              <a:t>下</a:t>
            </a:r>
            <a:r>
              <a:rPr lang="en-US" altLang="zh-CN" dirty="0"/>
              <a:t>bug</a:t>
            </a:r>
            <a:r>
              <a:rPr lang="zh-CN" altLang="en-US" dirty="0"/>
              <a:t>和解决方案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dirty="0"/>
              <a:t>课程 </a:t>
            </a:r>
            <a:r>
              <a:rPr lang="zh-cn" dirty="0" smtClean="0"/>
              <a:t>1：</a:t>
            </a:r>
            <a:r>
              <a:rPr lang="zh-CN" altLang="en-US" dirty="0" smtClean="0"/>
              <a:t>问题表现形式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见代码</a:t>
            </a:r>
            <a:endParaRPr lang="zh-cn" dirty="0" smtClean="0"/>
          </a:p>
          <a:p>
            <a:pPr rtl="0"/>
            <a:r>
              <a:rPr lang="zh-cn" dirty="0" smtClean="0"/>
              <a:t>课程 </a:t>
            </a:r>
            <a:r>
              <a:rPr lang="zh-cn" dirty="0"/>
              <a:t>2</a:t>
            </a:r>
            <a:r>
              <a:rPr lang="zh-cn" dirty="0" smtClean="0"/>
              <a:t>：</a:t>
            </a:r>
            <a:r>
              <a:rPr lang="zh-CN" altLang="en-US" dirty="0" smtClean="0"/>
              <a:t>分析原因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下一页</a:t>
            </a:r>
            <a:endParaRPr lang="en-US" altLang="zh-CN" dirty="0" smtClean="0"/>
          </a:p>
          <a:p>
            <a:pPr rtl="0"/>
            <a:r>
              <a:rPr lang="zh-cn" dirty="0" smtClean="0"/>
              <a:t>课程 </a:t>
            </a:r>
            <a:r>
              <a:rPr lang="zh-cn" dirty="0"/>
              <a:t>3</a:t>
            </a:r>
            <a:r>
              <a:rPr lang="zh-cn" dirty="0" smtClean="0"/>
              <a:t>：</a:t>
            </a: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见代码</a:t>
            </a: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在使用</a:t>
            </a:r>
            <a:r>
              <a:rPr lang="en-US" altLang="zh-CN" dirty="0"/>
              <a:t>for-in</a:t>
            </a:r>
            <a:r>
              <a:rPr lang="zh-CN" altLang="en-US" dirty="0"/>
              <a:t>循环时，返回的是所有能够通过对象访问的、可枚举的属性，其中既包括存在于实例中的属性，也包括存在于原型中的属性。屏蔽了原型中不可枚举属性的实例属性也会在</a:t>
            </a:r>
            <a:r>
              <a:rPr lang="en-US" altLang="zh-CN" dirty="0"/>
              <a:t>for-in</a:t>
            </a:r>
            <a:r>
              <a:rPr lang="zh-CN" altLang="en-US" dirty="0"/>
              <a:t>循环中返回，因为根据规定，所有开发人员定义的属性都是可枚举的。只有</a:t>
            </a:r>
            <a:r>
              <a:rPr lang="en-US" altLang="zh-CN" dirty="0"/>
              <a:t>IE8-</a:t>
            </a:r>
            <a:r>
              <a:rPr lang="zh-CN" altLang="en-US" dirty="0"/>
              <a:t>版本中例外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09728" indent="0">
              <a:buNone/>
            </a:pPr>
            <a:endParaRPr lang="en-US" altLang="zh-CN" dirty="0"/>
          </a:p>
          <a:p>
            <a:pPr marL="109728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35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Emmet</a:t>
            </a:r>
            <a:r>
              <a:rPr lang="zh-CN" altLang="en-US" dirty="0"/>
              <a:t>使用介绍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Emmet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 rtl="0"/>
            <a:r>
              <a:rPr lang="en-US" altLang="zh-CN" dirty="0" smtClean="0"/>
              <a:t>Sublime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Emmet</a:t>
            </a:r>
            <a:endParaRPr lang="en-US" altLang="zh-CN" dirty="0" smtClean="0"/>
          </a:p>
          <a:p>
            <a:pPr rtl="0"/>
            <a:r>
              <a:rPr lang="en-US" altLang="zh-CN" dirty="0" smtClean="0"/>
              <a:t>Emmet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rtl="0"/>
            <a:r>
              <a:rPr lang="zh-CN" altLang="en-US" dirty="0"/>
              <a:t>作弊</a:t>
            </a:r>
            <a:r>
              <a:rPr lang="zh-CN" altLang="en-US" dirty="0" smtClean="0"/>
              <a:t>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图版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pdf</a:t>
            </a:r>
            <a:r>
              <a:rPr lang="zh-CN" altLang="en-US" dirty="0" smtClean="0">
                <a:hlinkClick r:id="rId4"/>
              </a:rPr>
              <a:t>版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5"/>
              </a:rPr>
              <a:t>网页版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Emmet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Emmet</a:t>
            </a:r>
            <a:r>
              <a:rPr lang="zh-CN" altLang="en-US" dirty="0"/>
              <a:t>是一款编辑器插件，支持多种编辑器支持。在前端开发中，</a:t>
            </a:r>
            <a:r>
              <a:rPr lang="en-US" altLang="zh-CN" dirty="0"/>
              <a:t>Emmet </a:t>
            </a:r>
            <a:r>
              <a:rPr lang="zh-CN" altLang="en-US" dirty="0"/>
              <a:t>使用</a:t>
            </a:r>
            <a:r>
              <a:rPr lang="zh-CN" altLang="en-US" b="1" dirty="0"/>
              <a:t>缩写语法</a:t>
            </a:r>
            <a:r>
              <a:rPr lang="zh-CN" altLang="en-US" dirty="0"/>
              <a:t>快速编写 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CSS </a:t>
            </a:r>
            <a:r>
              <a:rPr lang="zh-CN" altLang="en-US" dirty="0"/>
              <a:t>以及实现其他的功能，极大的提高前端开发效率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Emmet</a:t>
            </a:r>
            <a:r>
              <a:rPr lang="zh-CN" altLang="en-US" dirty="0"/>
              <a:t>使用特殊的表达式</a:t>
            </a:r>
            <a:r>
              <a:rPr lang="en-US" altLang="zh-CN" b="1" dirty="0"/>
              <a:t>Abbreviations</a:t>
            </a:r>
            <a:r>
              <a:rPr lang="zh-CN" altLang="en-US" dirty="0"/>
              <a:t>，也就是缩写：这种特殊的表达式会被</a:t>
            </a:r>
            <a:r>
              <a:rPr lang="en-US" altLang="zh-CN" dirty="0"/>
              <a:t>Emmet</a:t>
            </a:r>
            <a:r>
              <a:rPr lang="zh-CN" altLang="en-US" dirty="0"/>
              <a:t>解析并转义成结构化的代码块。</a:t>
            </a:r>
            <a:r>
              <a:rPr lang="en-US" altLang="zh-CN" dirty="0"/>
              <a:t>Emmet</a:t>
            </a:r>
            <a:r>
              <a:rPr lang="zh-CN" altLang="en-US" dirty="0"/>
              <a:t>使用类似</a:t>
            </a:r>
            <a:r>
              <a:rPr lang="en-US" altLang="zh-CN" dirty="0"/>
              <a:t>CSS</a:t>
            </a:r>
            <a:r>
              <a:rPr lang="zh-CN" altLang="en-US" dirty="0"/>
              <a:t>选择器的语法来描述元素在</a:t>
            </a:r>
            <a:r>
              <a:rPr lang="en-US" altLang="zh-CN" dirty="0"/>
              <a:t>DOM</a:t>
            </a:r>
            <a:r>
              <a:rPr lang="zh-CN" altLang="en-US" dirty="0"/>
              <a:t>树节点的位置和属性。</a:t>
            </a:r>
          </a:p>
        </p:txBody>
      </p:sp>
    </p:spTree>
    <p:extLst>
      <p:ext uri="{BB962C8B-B14F-4D97-AF65-F5344CB8AC3E}">
        <p14:creationId xmlns:p14="http://schemas.microsoft.com/office/powerpoint/2010/main" val="422023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ES6 Promise</a:t>
            </a:r>
            <a:r>
              <a:rPr lang="zh-CN" altLang="en-US" dirty="0"/>
              <a:t>在会员活动中的应用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Promise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 lvl="1"/>
            <a:r>
              <a:rPr lang="en-US" altLang="zh-CN" b="1" dirty="0"/>
              <a:t>Promise </a:t>
            </a:r>
            <a:r>
              <a:rPr lang="zh-CN" altLang="en-US" dirty="0"/>
              <a:t>对象用于表示一个异步操作的最终状态（完成或失败），以及其返回的值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smtClean="0"/>
              <a:t>Promise</a:t>
            </a:r>
            <a:r>
              <a:rPr lang="zh-CN" altLang="en-US" dirty="0" smtClean="0"/>
              <a:t>原型方法和静态方法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</a:t>
            </a:r>
            <a:r>
              <a:rPr lang="en-US" altLang="zh-CN" dirty="0" err="1" smtClean="0"/>
              <a:t>then,catch,finally</a:t>
            </a:r>
            <a:r>
              <a:rPr lang="en-US" altLang="zh-CN" dirty="0" smtClean="0"/>
              <a:t>],{</a:t>
            </a:r>
            <a:r>
              <a:rPr lang="en-US" altLang="zh-CN" dirty="0" err="1" smtClean="0"/>
              <a:t>all,race,resolve,reject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Promise</a:t>
            </a:r>
            <a:r>
              <a:rPr lang="zh-CN" altLang="en-US" dirty="0" smtClean="0"/>
              <a:t>项目应用</a:t>
            </a:r>
            <a:endParaRPr lang="en-US" altLang="zh-CN" dirty="0" smtClean="0"/>
          </a:p>
          <a:p>
            <a:pPr lvl="1"/>
            <a:r>
              <a:rPr lang="zh-CN" altLang="en-US" dirty="0">
                <a:hlinkClick r:id="rId2"/>
              </a:rPr>
              <a:t>玩</a:t>
            </a:r>
            <a:r>
              <a:rPr lang="zh-CN" altLang="en-US" dirty="0" smtClean="0">
                <a:hlinkClick r:id="rId2"/>
              </a:rPr>
              <a:t>客集结令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3"/>
              </a:rPr>
              <a:t>春节活动一期</a:t>
            </a:r>
            <a:endParaRPr lang="en-US" altLang="zh-CN" dirty="0" smtClean="0"/>
          </a:p>
          <a:p>
            <a:pPr lvl="1"/>
            <a:r>
              <a:rPr lang="zh-CN" altLang="en-US" dirty="0">
                <a:hlinkClick r:id="rId4"/>
              </a:rPr>
              <a:t>京</a:t>
            </a:r>
            <a:r>
              <a:rPr lang="zh-CN" altLang="en-US" dirty="0" smtClean="0">
                <a:hlinkClick r:id="rId4"/>
              </a:rPr>
              <a:t>东一分钱</a:t>
            </a:r>
            <a:r>
              <a:rPr lang="zh-CN" altLang="en-US" dirty="0" smtClean="0">
                <a:hlinkClick r:id="rId4"/>
              </a:rPr>
              <a:t>活动</a:t>
            </a:r>
            <a:endParaRPr lang="en-US" altLang="zh-CN" dirty="0" smtClean="0"/>
          </a:p>
          <a:p>
            <a:r>
              <a:rPr lang="en-US" altLang="zh-CN" b="1" dirty="0">
                <a:hlinkClick r:id="rId5"/>
              </a:rPr>
              <a:t>B</a:t>
            </a:r>
            <a:r>
              <a:rPr lang="en-US" altLang="zh-CN" b="1" dirty="0" smtClean="0">
                <a:hlinkClick r:id="rId5"/>
              </a:rPr>
              <a:t>luebird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557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MarkDown</a:t>
            </a:r>
            <a:r>
              <a:rPr lang="zh-CN" altLang="en-US" dirty="0"/>
              <a:t>语法及本地</a:t>
            </a:r>
            <a:r>
              <a:rPr lang="en-US" altLang="zh-CN" dirty="0"/>
              <a:t>GitHub</a:t>
            </a:r>
            <a:r>
              <a:rPr lang="zh-CN" altLang="en-US" dirty="0"/>
              <a:t>效果预览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Markdown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 lvl="1"/>
            <a:r>
              <a:rPr lang="en-US" altLang="zh-CN" b="1" dirty="0"/>
              <a:t>Markdown</a:t>
            </a:r>
            <a:r>
              <a:rPr lang="zh-CN" altLang="en-US" dirty="0"/>
              <a:t>是一种轻量级标记语言，创始人为約翰</a:t>
            </a:r>
            <a:r>
              <a:rPr lang="en-US" altLang="zh-CN" dirty="0"/>
              <a:t>·</a:t>
            </a:r>
            <a:r>
              <a:rPr lang="zh-CN" altLang="en-US" dirty="0"/>
              <a:t>格魯伯（英语：</a:t>
            </a:r>
            <a:r>
              <a:rPr lang="en-US" altLang="zh-CN" dirty="0"/>
              <a:t>John Gruber</a:t>
            </a:r>
            <a:r>
              <a:rPr lang="zh-CN" altLang="en-US" dirty="0"/>
              <a:t>）。 它允许人们“使用易读易写的纯文本格式编写文档，然后转换成有效的</a:t>
            </a:r>
            <a:r>
              <a:rPr lang="en-US" altLang="zh-CN" dirty="0"/>
              <a:t>XHTML</a:t>
            </a:r>
            <a:r>
              <a:rPr lang="zh-CN" altLang="en-US" dirty="0"/>
              <a:t>（或者</a:t>
            </a:r>
            <a:r>
              <a:rPr lang="en-US" altLang="zh-CN" dirty="0"/>
              <a:t>HTML</a:t>
            </a:r>
            <a:r>
              <a:rPr lang="zh-CN" altLang="en-US" dirty="0"/>
              <a:t>）文档”。</a:t>
            </a:r>
            <a:endParaRPr lang="en-US" altLang="zh-CN" dirty="0" smtClean="0"/>
          </a:p>
          <a:p>
            <a:r>
              <a:rPr lang="en-US" altLang="zh-CN" dirty="0" smtClean="0"/>
              <a:t>Markdown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Markdown Preview</a:t>
            </a:r>
            <a:endParaRPr lang="en-US" altLang="zh-CN" dirty="0" smtClean="0"/>
          </a:p>
          <a:p>
            <a:r>
              <a:rPr lang="en-US" altLang="zh-CN" dirty="0" smtClean="0"/>
              <a:t>Markdown</a:t>
            </a:r>
            <a:r>
              <a:rPr lang="zh-CN" altLang="en-US" dirty="0" smtClean="0"/>
              <a:t>作弊条</a:t>
            </a:r>
            <a:endParaRPr lang="en-US" altLang="zh-CN" dirty="0" smtClean="0"/>
          </a:p>
          <a:p>
            <a:pPr lvl="1"/>
            <a:r>
              <a:rPr lang="zh-CN" altLang="en-US" dirty="0">
                <a:hlinkClick r:id="rId3"/>
              </a:rPr>
              <a:t>作弊条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87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培训演示文稿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494_TF03460604" id="{497F7A61-B52F-47CA-A08F-2B310BFFB5D9}" vid="{917F7D93-DFDC-480E-94E9-A8AEB525E711}"/>
    </a:ext>
  </a:extLst>
</a:theme>
</file>

<file path=ppt/theme/theme2.xml><?xml version="1.0" encoding="utf-8"?>
<a:theme xmlns:a="http://schemas.openxmlformats.org/drawingml/2006/main" name="Office 主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培训演示文稿</Template>
  <TotalTime>4103</TotalTime>
  <Words>435</Words>
  <Application>Microsoft Office PowerPoint</Application>
  <PresentationFormat>宽屏</PresentationFormat>
  <Paragraphs>59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微软雅黑</vt:lpstr>
      <vt:lpstr>Arial</vt:lpstr>
      <vt:lpstr>Georgia</vt:lpstr>
      <vt:lpstr>Wingdings 2</vt:lpstr>
      <vt:lpstr>培训演示文稿</vt:lpstr>
      <vt:lpstr>前端经验分享</vt:lpstr>
      <vt:lpstr>简介</vt:lpstr>
      <vt:lpstr>For In循环IE8下bug和解决方案</vt:lpstr>
      <vt:lpstr>分析原因</vt:lpstr>
      <vt:lpstr>Emmet使用介绍</vt:lpstr>
      <vt:lpstr>Emmet介绍</vt:lpstr>
      <vt:lpstr>ES6 Promise在会员活动中的应用</vt:lpstr>
      <vt:lpstr>MarkDown语法及本地GitHub效果预览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颜虎的分享第二期</dc:title>
  <dc:creator>admin</dc:creator>
  <cp:lastModifiedBy>admin</cp:lastModifiedBy>
  <cp:revision>51</cp:revision>
  <dcterms:created xsi:type="dcterms:W3CDTF">2018-03-26T02:32:02Z</dcterms:created>
  <dcterms:modified xsi:type="dcterms:W3CDTF">2018-03-29T08:44:48Z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