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71" r:id="rId5"/>
    <p:sldId id="260" r:id="rId6"/>
    <p:sldId id="272" r:id="rId7"/>
    <p:sldId id="273" r:id="rId8"/>
    <p:sldId id="275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DF4E3-45E7-4F14-B4F9-911B4C69014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2018年3月29日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28818-8057-4794-A7BE-842FF700294D}" type="datetime2">
              <a:rPr lang="zh-CN" altLang="en-US" smtClean="0"/>
              <a:pPr/>
              <a:t>2018年3月29日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B961ADF-D8F6-45E0-ADA4-96ABDF6BF8CB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56EF1-FDAD-4932-8CB1-BA1EF1306CA8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D6003-6DBF-4E01-9D6B-13062B4B3967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542E2-407D-43B9-B0EF-A90942F87D18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9B539-0CEC-4146-8886-BECE2105FFB7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7D52-F468-426A-BB36-87D372E56047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27240-084C-4424-94CC-C29C5C16B56C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74E24FF4-28FC-4F17-A1F7-EEBB40A672F6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AE2AB-609C-4B7B-8E16-0AB865CFA893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132B7-0125-457C-84B9-733C76542A57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2D64-44BB-44B8-8D12-C6B23D3DB24F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F7E999-41AB-432C-B3A7-BEA980E4A096}" type="datetime2">
              <a:rPr lang="zh-CN" altLang="en-US" smtClean="0"/>
              <a:pPr/>
              <a:t>2018年3月29日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control.io/packages/Emm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emmet.io/cheat-sheet/" TargetMode="External"/><Relationship Id="rId4" Type="http://schemas.openxmlformats.org/officeDocument/2006/relationships/hyperlink" Target="https://docs.emmet.io/cheatsheet-a5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ct.vip.xunlei.com/pc/vip/2018/spring1/index.html" TargetMode="External"/><Relationship Id="rId2" Type="http://schemas.openxmlformats.org/officeDocument/2006/relationships/hyperlink" Target="http://act.vip.xunlei.com/pc/vip/2017/wkb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t.vip.xunlei.com/pc/vip/2018/j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luojianet/git/master/Markdown%20Cheatsheet.md" TargetMode="External"/><Relationship Id="rId2" Type="http://schemas.openxmlformats.org/officeDocument/2006/relationships/hyperlink" Target="https://packagecontrol.io/packages/Markdown%20Pre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前端经验分享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演示者</a:t>
            </a:r>
          </a:p>
          <a:p>
            <a:pPr rtl="0"/>
            <a:r>
              <a:rPr lang="zh-CN" altLang="en-US" dirty="0" smtClean="0"/>
              <a:t>颜虎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smtClean="0"/>
              <a:t>For In</a:t>
            </a:r>
            <a:r>
              <a:rPr lang="zh-CN" altLang="en-US" dirty="0" smtClean="0"/>
              <a:t>循环</a:t>
            </a:r>
            <a:r>
              <a:rPr lang="en-US" altLang="zh-CN" dirty="0"/>
              <a:t>IE8</a:t>
            </a:r>
            <a:r>
              <a:rPr lang="zh-CN" altLang="en-US" dirty="0"/>
              <a:t>下</a:t>
            </a:r>
            <a:r>
              <a:rPr lang="en-US" altLang="zh-CN" dirty="0"/>
              <a:t>bug</a:t>
            </a:r>
            <a:r>
              <a:rPr lang="zh-CN" altLang="en-US" dirty="0"/>
              <a:t>和解决</a:t>
            </a:r>
            <a:r>
              <a:rPr lang="zh-CN" altLang="en-US" dirty="0" smtClean="0"/>
              <a:t>方案</a:t>
            </a:r>
            <a:endParaRPr lang="zh-CN" altLang="en-US" dirty="0"/>
          </a:p>
          <a:p>
            <a:r>
              <a:rPr lang="en-US" altLang="zh-CN" dirty="0"/>
              <a:t>Emmet</a:t>
            </a:r>
            <a:r>
              <a:rPr lang="zh-CN" altLang="en-US" dirty="0"/>
              <a:t>使用介绍</a:t>
            </a:r>
          </a:p>
          <a:p>
            <a:r>
              <a:rPr lang="en-US" altLang="zh-CN" dirty="0"/>
              <a:t>ES6 Promise</a:t>
            </a:r>
            <a:r>
              <a:rPr lang="zh-CN" altLang="en-US" dirty="0"/>
              <a:t>在会员活动中的应用</a:t>
            </a:r>
          </a:p>
          <a:p>
            <a:r>
              <a:rPr lang="en-US" altLang="zh-CN" dirty="0" err="1"/>
              <a:t>MarkDown</a:t>
            </a:r>
            <a:r>
              <a:rPr lang="zh-CN" altLang="en-US" dirty="0"/>
              <a:t>语法及本地</a:t>
            </a:r>
            <a:r>
              <a:rPr lang="en-US" altLang="zh-CN" dirty="0"/>
              <a:t>GitHub</a:t>
            </a:r>
            <a:r>
              <a:rPr lang="zh-CN" altLang="en-US" dirty="0"/>
              <a:t>效果预览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For In</a:t>
            </a:r>
            <a:r>
              <a:rPr lang="zh-CN" altLang="en-US" dirty="0"/>
              <a:t>循环</a:t>
            </a:r>
            <a:r>
              <a:rPr lang="en-US" altLang="zh-CN" dirty="0"/>
              <a:t>IE8</a:t>
            </a:r>
            <a:r>
              <a:rPr lang="zh-CN" altLang="en-US" dirty="0"/>
              <a:t>下</a:t>
            </a:r>
            <a:r>
              <a:rPr lang="en-US" altLang="zh-CN" dirty="0"/>
              <a:t>bug</a:t>
            </a:r>
            <a:r>
              <a:rPr lang="zh-CN" altLang="en-US" dirty="0"/>
              <a:t>和解决方案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dirty="0"/>
              <a:t>课程 </a:t>
            </a:r>
            <a:r>
              <a:rPr lang="zh-cn" dirty="0" smtClean="0"/>
              <a:t>1：</a:t>
            </a:r>
            <a:r>
              <a:rPr lang="zh-CN" altLang="en-US" dirty="0" smtClean="0"/>
              <a:t>问题表现形式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见代码</a:t>
            </a:r>
            <a:endParaRPr lang="zh-cn" dirty="0" smtClean="0"/>
          </a:p>
          <a:p>
            <a:pPr rtl="0"/>
            <a:r>
              <a:rPr lang="zh-cn" dirty="0" smtClean="0"/>
              <a:t>课程 </a:t>
            </a:r>
            <a:r>
              <a:rPr lang="zh-cn" dirty="0"/>
              <a:t>2</a:t>
            </a:r>
            <a:r>
              <a:rPr lang="zh-cn" dirty="0" smtClean="0"/>
              <a:t>：</a:t>
            </a:r>
            <a:r>
              <a:rPr lang="zh-CN" altLang="en-US" dirty="0" smtClean="0"/>
              <a:t>分析原因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下一页</a:t>
            </a:r>
            <a:endParaRPr lang="en-US" altLang="zh-CN" dirty="0" smtClean="0"/>
          </a:p>
          <a:p>
            <a:pPr rtl="0"/>
            <a:r>
              <a:rPr lang="zh-cn" dirty="0" smtClean="0"/>
              <a:t>课程 </a:t>
            </a:r>
            <a:r>
              <a:rPr lang="zh-cn" dirty="0"/>
              <a:t>3</a:t>
            </a:r>
            <a:r>
              <a:rPr lang="zh-cn" dirty="0" smtClean="0"/>
              <a:t>：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见代码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</a:t>
            </a:r>
            <a:r>
              <a:rPr lang="en-US" altLang="zh-CN" dirty="0"/>
              <a:t>for-in</a:t>
            </a:r>
            <a:r>
              <a:rPr lang="zh-CN" altLang="en-US" dirty="0"/>
              <a:t>循环时，返回的是所有能够通过对象访问的、可枚举的属性，其中既包括存在于实例中的属性，也包括存在于原型中的属性。屏蔽了原型中不可枚举属性的实例属性也会在</a:t>
            </a:r>
            <a:r>
              <a:rPr lang="en-US" altLang="zh-CN" dirty="0"/>
              <a:t>for-in</a:t>
            </a:r>
            <a:r>
              <a:rPr lang="zh-CN" altLang="en-US" dirty="0"/>
              <a:t>循环中返回，因为根据规定，所有开发人员定义的属性都是可枚举的。只有</a:t>
            </a:r>
            <a:r>
              <a:rPr lang="en-US" altLang="zh-CN" dirty="0"/>
              <a:t>IE8-</a:t>
            </a:r>
            <a:r>
              <a:rPr lang="zh-CN" altLang="en-US" dirty="0"/>
              <a:t>版本中例外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3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Emmet</a:t>
            </a:r>
            <a:r>
              <a:rPr lang="zh-CN" altLang="en-US" dirty="0"/>
              <a:t>使用介绍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Emmet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rtl="0"/>
            <a:r>
              <a:rPr lang="en-US" altLang="zh-CN" dirty="0" smtClean="0"/>
              <a:t>Sublime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Emmet</a:t>
            </a:r>
            <a:endParaRPr lang="en-US" altLang="zh-CN" dirty="0" smtClean="0"/>
          </a:p>
          <a:p>
            <a:pPr rtl="0"/>
            <a:r>
              <a:rPr lang="en-US" altLang="zh-CN" dirty="0" smtClean="0"/>
              <a:t>Emmet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rtl="0"/>
            <a:r>
              <a:rPr lang="zh-CN" altLang="en-US" dirty="0"/>
              <a:t>作弊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图版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pdf</a:t>
            </a:r>
            <a:r>
              <a:rPr lang="zh-CN" altLang="en-US" dirty="0" smtClean="0">
                <a:hlinkClick r:id="rId4"/>
              </a:rPr>
              <a:t>版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5"/>
              </a:rPr>
              <a:t>网页版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Emmet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Emmet</a:t>
            </a:r>
            <a:r>
              <a:rPr lang="zh-CN" altLang="en-US" dirty="0"/>
              <a:t>是一款编辑器插件，支持多种编辑器支持。在前端开发中，</a:t>
            </a:r>
            <a:r>
              <a:rPr lang="en-US" altLang="zh-CN" dirty="0"/>
              <a:t>Emmet </a:t>
            </a:r>
            <a:r>
              <a:rPr lang="zh-CN" altLang="en-US" dirty="0"/>
              <a:t>使用</a:t>
            </a:r>
            <a:r>
              <a:rPr lang="zh-CN" altLang="en-US" b="1" dirty="0"/>
              <a:t>缩写语法</a:t>
            </a:r>
            <a:r>
              <a:rPr lang="zh-CN" altLang="en-US" dirty="0"/>
              <a:t>快速编写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 </a:t>
            </a:r>
            <a:r>
              <a:rPr lang="zh-CN" altLang="en-US" dirty="0"/>
              <a:t>以及实现其他的功能，极大的提高前端开发效率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Emmet</a:t>
            </a:r>
            <a:r>
              <a:rPr lang="zh-CN" altLang="en-US" dirty="0"/>
              <a:t>使用特殊的表达式</a:t>
            </a:r>
            <a:r>
              <a:rPr lang="en-US" altLang="zh-CN" b="1" dirty="0"/>
              <a:t>Abbreviations</a:t>
            </a:r>
            <a:r>
              <a:rPr lang="zh-CN" altLang="en-US" dirty="0"/>
              <a:t>，也就是缩写：这种特殊的表达式会被</a:t>
            </a:r>
            <a:r>
              <a:rPr lang="en-US" altLang="zh-CN" dirty="0"/>
              <a:t>Emmet</a:t>
            </a:r>
            <a:r>
              <a:rPr lang="zh-CN" altLang="en-US" dirty="0"/>
              <a:t>解析并转义成结构化的代码块。</a:t>
            </a:r>
            <a:r>
              <a:rPr lang="en-US" altLang="zh-CN" dirty="0"/>
              <a:t>Emmet</a:t>
            </a:r>
            <a:r>
              <a:rPr lang="zh-CN" altLang="en-US" dirty="0"/>
              <a:t>使用类似</a:t>
            </a:r>
            <a:r>
              <a:rPr lang="en-US" altLang="zh-CN" dirty="0"/>
              <a:t>CSS</a:t>
            </a:r>
            <a:r>
              <a:rPr lang="zh-CN" altLang="en-US" dirty="0"/>
              <a:t>选择器的语法来描述元素在</a:t>
            </a:r>
            <a:r>
              <a:rPr lang="en-US" altLang="zh-CN" dirty="0"/>
              <a:t>DOM</a:t>
            </a:r>
            <a:r>
              <a:rPr lang="zh-CN" altLang="en-US" dirty="0"/>
              <a:t>树节点的位置和属性。</a:t>
            </a:r>
          </a:p>
        </p:txBody>
      </p:sp>
    </p:spTree>
    <p:extLst>
      <p:ext uri="{BB962C8B-B14F-4D97-AF65-F5344CB8AC3E}">
        <p14:creationId xmlns:p14="http://schemas.microsoft.com/office/powerpoint/2010/main" val="42202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 Promise</a:t>
            </a:r>
            <a:r>
              <a:rPr lang="zh-CN" altLang="en-US" dirty="0"/>
              <a:t>在会员活动中的应用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Promise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r>
              <a:rPr lang="en-US" altLang="zh-CN" b="1" dirty="0"/>
              <a:t>Promise </a:t>
            </a:r>
            <a:r>
              <a:rPr lang="zh-CN" altLang="en-US" dirty="0"/>
              <a:t>对象用于表示一个异步操作的最终状态（完成或失败），以及其返回的值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Promise</a:t>
            </a:r>
            <a:r>
              <a:rPr lang="zh-CN" altLang="en-US" dirty="0" smtClean="0"/>
              <a:t>原型方法和静态方法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en-US" altLang="zh-CN" dirty="0" err="1" smtClean="0"/>
              <a:t>then,catch,finally</a:t>
            </a:r>
            <a:r>
              <a:rPr lang="en-US" altLang="zh-CN" dirty="0" smtClean="0"/>
              <a:t>],{</a:t>
            </a:r>
            <a:r>
              <a:rPr lang="en-US" altLang="zh-CN" dirty="0" err="1" smtClean="0"/>
              <a:t>all,race,resolve,reject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Promise</a:t>
            </a:r>
            <a:r>
              <a:rPr lang="zh-CN" altLang="en-US" dirty="0" smtClean="0"/>
              <a:t>项目应用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2"/>
              </a:rPr>
              <a:t>玩</a:t>
            </a:r>
            <a:r>
              <a:rPr lang="zh-CN" altLang="en-US" dirty="0" smtClean="0">
                <a:hlinkClick r:id="rId2"/>
              </a:rPr>
              <a:t>客集结令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/>
              </a:rPr>
              <a:t>春节活动一期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4"/>
              </a:rPr>
              <a:t>京</a:t>
            </a:r>
            <a:r>
              <a:rPr lang="zh-CN" altLang="en-US" dirty="0" smtClean="0">
                <a:hlinkClick r:id="rId4"/>
              </a:rPr>
              <a:t>东一分钱活动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55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MarkDown</a:t>
            </a:r>
            <a:r>
              <a:rPr lang="zh-CN" altLang="en-US" dirty="0"/>
              <a:t>语法及本地</a:t>
            </a:r>
            <a:r>
              <a:rPr lang="en-US" altLang="zh-CN" dirty="0"/>
              <a:t>GitHub</a:t>
            </a:r>
            <a:r>
              <a:rPr lang="zh-CN" altLang="en-US" dirty="0"/>
              <a:t>效果预览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Markdown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r>
              <a:rPr lang="en-US" altLang="zh-CN" b="1" dirty="0"/>
              <a:t>Markdown</a:t>
            </a:r>
            <a:r>
              <a:rPr lang="zh-CN" altLang="en-US" dirty="0"/>
              <a:t>是一种轻量级标记语言，创始人为約翰</a:t>
            </a:r>
            <a:r>
              <a:rPr lang="en-US" altLang="zh-CN" dirty="0"/>
              <a:t>·</a:t>
            </a:r>
            <a:r>
              <a:rPr lang="zh-CN" altLang="en-US" dirty="0"/>
              <a:t>格魯伯（英语：</a:t>
            </a:r>
            <a:r>
              <a:rPr lang="en-US" altLang="zh-CN" dirty="0"/>
              <a:t>John Gruber</a:t>
            </a:r>
            <a:r>
              <a:rPr lang="zh-CN" altLang="en-US" dirty="0"/>
              <a:t>）。 它允许人们“使用易读易写的纯文本格式编写文档，然后转换成有效的</a:t>
            </a:r>
            <a:r>
              <a:rPr lang="en-US" altLang="zh-CN" dirty="0"/>
              <a:t>XHTML</a:t>
            </a:r>
            <a:r>
              <a:rPr lang="zh-CN" altLang="en-US" dirty="0"/>
              <a:t>（或者</a:t>
            </a:r>
            <a:r>
              <a:rPr lang="en-US" altLang="zh-CN" dirty="0"/>
              <a:t>HTML</a:t>
            </a:r>
            <a:r>
              <a:rPr lang="zh-CN" altLang="en-US" dirty="0"/>
              <a:t>）文档”。</a:t>
            </a:r>
            <a:endParaRPr lang="en-US" altLang="zh-CN" dirty="0" smtClean="0"/>
          </a:p>
          <a:p>
            <a:r>
              <a:rPr lang="en-US" altLang="zh-CN" dirty="0" smtClean="0"/>
              <a:t>Markdown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Markdown Preview</a:t>
            </a:r>
            <a:endParaRPr lang="en-US" altLang="zh-CN" dirty="0" smtClean="0"/>
          </a:p>
          <a:p>
            <a:r>
              <a:rPr lang="en-US" altLang="zh-CN" dirty="0" smtClean="0"/>
              <a:t>Markdown</a:t>
            </a:r>
            <a:r>
              <a:rPr lang="zh-CN" altLang="en-US" dirty="0" smtClean="0"/>
              <a:t>作弊条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3"/>
              </a:rPr>
              <a:t>作弊条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8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演示文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4_TF03460604" id="{497F7A61-B52F-47CA-A08F-2B310BFFB5D9}" vid="{917F7D93-DFDC-480E-94E9-A8AEB525E711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培训演示文稿</Template>
  <TotalTime>4102</TotalTime>
  <Words>435</Words>
  <Application>Microsoft Office PowerPoint</Application>
  <PresentationFormat>宽屏</PresentationFormat>
  <Paragraphs>58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Georgia</vt:lpstr>
      <vt:lpstr>Wingdings 2</vt:lpstr>
      <vt:lpstr>培训演示文稿</vt:lpstr>
      <vt:lpstr>前端经验分享</vt:lpstr>
      <vt:lpstr>简介</vt:lpstr>
      <vt:lpstr>For In循环IE8下bug和解决方案</vt:lpstr>
      <vt:lpstr>分析原因</vt:lpstr>
      <vt:lpstr>Emmet使用介绍</vt:lpstr>
      <vt:lpstr>Emmet介绍</vt:lpstr>
      <vt:lpstr>ES6 Promise在会员活动中的应用</vt:lpstr>
      <vt:lpstr>MarkDown语法及本地GitHub效果预览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颜虎的分享第二期</dc:title>
  <dc:creator>admin</dc:creator>
  <cp:lastModifiedBy>admin</cp:lastModifiedBy>
  <cp:revision>50</cp:revision>
  <dcterms:created xsi:type="dcterms:W3CDTF">2018-03-26T02:32:02Z</dcterms:created>
  <dcterms:modified xsi:type="dcterms:W3CDTF">2018-03-29T08:22:59Z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