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0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3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4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7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9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3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034A-B351-44A3-B20B-2239FDAF816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EA9C-CC53-45FC-B90E-BA2C7AEDB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492896"/>
            <a:ext cx="165618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36296" y="2492896"/>
            <a:ext cx="165618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36296" y="2132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996952"/>
            <a:ext cx="489654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7864" y="2481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(request)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123728" y="3861048"/>
            <a:ext cx="489654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6560" y="399583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  <a:r>
              <a:rPr lang="en-US" altLang="ko-KR" dirty="0" smtClean="0"/>
              <a:t>(response),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63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15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2020-11-26T02:37:20Z</dcterms:created>
  <dcterms:modified xsi:type="dcterms:W3CDTF">2020-11-26T09:27:44Z</dcterms:modified>
</cp:coreProperties>
</file>